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43"/>
  </p:notesMasterIdLst>
  <p:handoutMasterIdLst>
    <p:handoutMasterId r:id="rId44"/>
  </p:handoutMasterIdLst>
  <p:sldIdLst>
    <p:sldId id="1130" r:id="rId2"/>
    <p:sldId id="1273" r:id="rId3"/>
    <p:sldId id="1167" r:id="rId4"/>
    <p:sldId id="1261" r:id="rId5"/>
    <p:sldId id="1262" r:id="rId6"/>
    <p:sldId id="1263" r:id="rId7"/>
    <p:sldId id="1264" r:id="rId8"/>
    <p:sldId id="1265" r:id="rId9"/>
    <p:sldId id="1266" r:id="rId10"/>
    <p:sldId id="1267" r:id="rId11"/>
    <p:sldId id="1268" r:id="rId12"/>
    <p:sldId id="1269" r:id="rId13"/>
    <p:sldId id="1270" r:id="rId14"/>
    <p:sldId id="1287" r:id="rId15"/>
    <p:sldId id="1223" r:id="rId16"/>
    <p:sldId id="1276" r:id="rId17"/>
    <p:sldId id="1277" r:id="rId18"/>
    <p:sldId id="1278" r:id="rId19"/>
    <p:sldId id="1279" r:id="rId20"/>
    <p:sldId id="1282" r:id="rId21"/>
    <p:sldId id="1285" r:id="rId22"/>
    <p:sldId id="1280" r:id="rId23"/>
    <p:sldId id="1283" r:id="rId24"/>
    <p:sldId id="1286" r:id="rId25"/>
    <p:sldId id="1289" r:id="rId26"/>
    <p:sldId id="1284" r:id="rId27"/>
    <p:sldId id="1281" r:id="rId28"/>
    <p:sldId id="1275" r:id="rId29"/>
    <p:sldId id="1225" r:id="rId30"/>
    <p:sldId id="1224" r:id="rId31"/>
    <p:sldId id="1226" r:id="rId32"/>
    <p:sldId id="1227" r:id="rId33"/>
    <p:sldId id="1229" r:id="rId34"/>
    <p:sldId id="1231" r:id="rId35"/>
    <p:sldId id="1230" r:id="rId36"/>
    <p:sldId id="1233" r:id="rId37"/>
    <p:sldId id="1234" r:id="rId38"/>
    <p:sldId id="1222" r:id="rId39"/>
    <p:sldId id="1288" r:id="rId40"/>
    <p:sldId id="1182" r:id="rId41"/>
    <p:sldId id="1153" r:id="rId42"/>
  </p:sldIdLst>
  <p:sldSz cx="9144000" cy="5143500" type="screen16x9"/>
  <p:notesSz cx="6807200" cy="9939338"/>
  <p:embeddedFontLst>
    <p:embeddedFont>
      <p:font typeface="HY견고딕" panose="02030600000101010101" pitchFamily="18" charset="-127"/>
      <p:regular r:id="rId45"/>
    </p:embeddedFont>
    <p:embeddedFont>
      <p:font typeface="HY헤드라인M" panose="02030600000101010101" pitchFamily="18" charset="-127"/>
      <p:regular r:id="rId46"/>
    </p:embeddedFont>
    <p:embeddedFont>
      <p:font typeface="나눔바른고딕" panose="020B0603020101020101" pitchFamily="50" charset="-127"/>
      <p:regular r:id="rId47"/>
      <p:bold r:id="rId48"/>
    </p:embeddedFont>
    <p:embeddedFont>
      <p:font typeface="맑은 고딕" panose="020B0503020000020004" pitchFamily="50" charset="-127"/>
      <p:regular r:id="rId49"/>
      <p:bold r:id="rId50"/>
    </p:embeddedFont>
  </p:embeddedFontLst>
  <p:defaultTextStyle>
    <a:defPPr>
      <a:defRPr lang="ko-KR"/>
    </a:defPPr>
    <a:lvl1pPr algn="l" rtl="0" fontAlgn="base" latinLnBrk="1">
      <a:spcBef>
        <a:spcPct val="0"/>
      </a:spcBef>
      <a:spcAft>
        <a:spcPct val="0"/>
      </a:spcAft>
      <a:defRPr kumimoji="1" sz="1200" b="1" kern="1200">
        <a:solidFill>
          <a:srgbClr val="000000"/>
        </a:solidFill>
        <a:latin typeface="맑은 고딕" pitchFamily="50" charset="-127"/>
        <a:ea typeface="맑은 고딕" pitchFamily="50" charset="-127"/>
        <a:cs typeface="+mn-cs"/>
      </a:defRPr>
    </a:lvl1pPr>
    <a:lvl2pPr marL="389626" algn="l" rtl="0" fontAlgn="base" latinLnBrk="1">
      <a:spcBef>
        <a:spcPct val="0"/>
      </a:spcBef>
      <a:spcAft>
        <a:spcPct val="0"/>
      </a:spcAft>
      <a:defRPr kumimoji="1" sz="1200" b="1" kern="1200">
        <a:solidFill>
          <a:srgbClr val="000000"/>
        </a:solidFill>
        <a:latin typeface="맑은 고딕" pitchFamily="50" charset="-127"/>
        <a:ea typeface="맑은 고딕" pitchFamily="50" charset="-127"/>
        <a:cs typeface="+mn-cs"/>
      </a:defRPr>
    </a:lvl2pPr>
    <a:lvl3pPr marL="779252" algn="l" rtl="0" fontAlgn="base" latinLnBrk="1">
      <a:spcBef>
        <a:spcPct val="0"/>
      </a:spcBef>
      <a:spcAft>
        <a:spcPct val="0"/>
      </a:spcAft>
      <a:defRPr kumimoji="1" sz="1200" b="1" kern="1200">
        <a:solidFill>
          <a:srgbClr val="000000"/>
        </a:solidFill>
        <a:latin typeface="맑은 고딕" pitchFamily="50" charset="-127"/>
        <a:ea typeface="맑은 고딕" pitchFamily="50" charset="-127"/>
        <a:cs typeface="+mn-cs"/>
      </a:defRPr>
    </a:lvl3pPr>
    <a:lvl4pPr marL="1168878" algn="l" rtl="0" fontAlgn="base" latinLnBrk="1">
      <a:spcBef>
        <a:spcPct val="0"/>
      </a:spcBef>
      <a:spcAft>
        <a:spcPct val="0"/>
      </a:spcAft>
      <a:defRPr kumimoji="1" sz="1200" b="1" kern="1200">
        <a:solidFill>
          <a:srgbClr val="000000"/>
        </a:solidFill>
        <a:latin typeface="맑은 고딕" pitchFamily="50" charset="-127"/>
        <a:ea typeface="맑은 고딕" pitchFamily="50" charset="-127"/>
        <a:cs typeface="+mn-cs"/>
      </a:defRPr>
    </a:lvl4pPr>
    <a:lvl5pPr marL="1558503" algn="l" rtl="0" fontAlgn="base" latinLnBrk="1">
      <a:spcBef>
        <a:spcPct val="0"/>
      </a:spcBef>
      <a:spcAft>
        <a:spcPct val="0"/>
      </a:spcAft>
      <a:defRPr kumimoji="1" sz="1200" b="1" kern="1200">
        <a:solidFill>
          <a:srgbClr val="000000"/>
        </a:solidFill>
        <a:latin typeface="맑은 고딕" pitchFamily="50" charset="-127"/>
        <a:ea typeface="맑은 고딕" pitchFamily="50" charset="-127"/>
        <a:cs typeface="+mn-cs"/>
      </a:defRPr>
    </a:lvl5pPr>
    <a:lvl6pPr marL="1948129" algn="l" defTabSz="779252" rtl="0" eaLnBrk="1" latinLnBrk="1" hangingPunct="1">
      <a:defRPr kumimoji="1" sz="1200" b="1" kern="1200">
        <a:solidFill>
          <a:srgbClr val="000000"/>
        </a:solidFill>
        <a:latin typeface="맑은 고딕" pitchFamily="50" charset="-127"/>
        <a:ea typeface="맑은 고딕" pitchFamily="50" charset="-127"/>
        <a:cs typeface="+mn-cs"/>
      </a:defRPr>
    </a:lvl6pPr>
    <a:lvl7pPr marL="2337755" algn="l" defTabSz="779252" rtl="0" eaLnBrk="1" latinLnBrk="1" hangingPunct="1">
      <a:defRPr kumimoji="1" sz="1200" b="1" kern="1200">
        <a:solidFill>
          <a:srgbClr val="000000"/>
        </a:solidFill>
        <a:latin typeface="맑은 고딕" pitchFamily="50" charset="-127"/>
        <a:ea typeface="맑은 고딕" pitchFamily="50" charset="-127"/>
        <a:cs typeface="+mn-cs"/>
      </a:defRPr>
    </a:lvl7pPr>
    <a:lvl8pPr marL="2727381" algn="l" defTabSz="779252" rtl="0" eaLnBrk="1" latinLnBrk="1" hangingPunct="1">
      <a:defRPr kumimoji="1" sz="1200" b="1" kern="1200">
        <a:solidFill>
          <a:srgbClr val="000000"/>
        </a:solidFill>
        <a:latin typeface="맑은 고딕" pitchFamily="50" charset="-127"/>
        <a:ea typeface="맑은 고딕" pitchFamily="50" charset="-127"/>
        <a:cs typeface="+mn-cs"/>
      </a:defRPr>
    </a:lvl8pPr>
    <a:lvl9pPr marL="3117007" algn="l" defTabSz="779252" rtl="0" eaLnBrk="1" latinLnBrk="1" hangingPunct="1">
      <a:defRPr kumimoji="1" sz="1200" b="1" kern="1200">
        <a:solidFill>
          <a:srgbClr val="000000"/>
        </a:solidFill>
        <a:latin typeface="맑은 고딕" pitchFamily="50" charset="-127"/>
        <a:ea typeface="맑은 고딕" pitchFamily="50" charset="-127"/>
        <a:cs typeface="+mn-cs"/>
      </a:defRPr>
    </a:lvl9pPr>
  </p:defaultTextStyle>
  <p:extLst>
    <p:ext uri="{EFAFB233-063F-42B5-8137-9DF3F51BA10A}">
      <p15:sldGuideLst xmlns:p15="http://schemas.microsoft.com/office/powerpoint/2012/main">
        <p15:guide id="1" orient="horz" pos="1178">
          <p15:clr>
            <a:srgbClr val="A4A3A4"/>
          </p15:clr>
        </p15:guide>
        <p15:guide id="2" orient="horz" pos="89">
          <p15:clr>
            <a:srgbClr val="A4A3A4"/>
          </p15:clr>
        </p15:guide>
        <p15:guide id="3" orient="horz" pos="338">
          <p15:clr>
            <a:srgbClr val="A4A3A4"/>
          </p15:clr>
        </p15:guide>
        <p15:guide id="4" orient="horz" pos="736">
          <p15:clr>
            <a:srgbClr val="A4A3A4"/>
          </p15:clr>
        </p15:guide>
        <p15:guide id="5" orient="horz" pos="2981">
          <p15:clr>
            <a:srgbClr val="A4A3A4"/>
          </p15:clr>
        </p15:guide>
        <p15:guide id="6" orient="horz" pos="1620">
          <p15:clr>
            <a:srgbClr val="A4A3A4"/>
          </p15:clr>
        </p15:guide>
        <p15:guide id="7" pos="2880">
          <p15:clr>
            <a:srgbClr val="A4A3A4"/>
          </p15:clr>
        </p15:guide>
        <p15:guide id="8" pos="242">
          <p15:clr>
            <a:srgbClr val="A4A3A4"/>
          </p15:clr>
        </p15:guide>
        <p15:guide id="9" pos="5518">
          <p15:clr>
            <a:srgbClr val="A4A3A4"/>
          </p15:clr>
        </p15:guide>
        <p15:guide id="10">
          <p15:clr>
            <a:srgbClr val="A4A3A4"/>
          </p15:clr>
        </p15:guide>
      </p15:sldGuideLst>
    </p:ext>
    <p:ext uri="{2D200454-40CA-4A62-9FC3-DE9A4176ACB9}">
      <p15:notesGuideLst xmlns:p15="http://schemas.microsoft.com/office/powerpoint/2012/main">
        <p15:guide id="1" orient="horz" pos="3127">
          <p15:clr>
            <a:srgbClr val="A4A3A4"/>
          </p15:clr>
        </p15:guide>
        <p15:guide id="2" pos="2140">
          <p15:clr>
            <a:srgbClr val="A4A3A4"/>
          </p15:clr>
        </p15:guide>
        <p15:guide id="3" orient="horz" pos="3131">
          <p15:clr>
            <a:srgbClr val="A4A3A4"/>
          </p15:clr>
        </p15:guide>
        <p15:guide id="4" pos="214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0B6C97"/>
    <a:srgbClr val="F95135"/>
    <a:srgbClr val="9FA1A0"/>
    <a:srgbClr val="000000"/>
    <a:srgbClr val="00347F"/>
    <a:srgbClr val="FFFFFF"/>
    <a:srgbClr val="009999"/>
    <a:srgbClr val="109BDA"/>
    <a:srgbClr val="A189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DBED569-4797-4DF1-A0F4-6AAB3CD982D8}" styleName="밝은 스타일 3 - 강조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보통 스타일 4 - 강조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보통 스타일 1 - 강조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03" autoAdjust="0"/>
    <p:restoredTop sz="85870" autoAdjust="0"/>
  </p:normalViewPr>
  <p:slideViewPr>
    <p:cSldViewPr showGuides="1">
      <p:cViewPr>
        <p:scale>
          <a:sx n="50" d="100"/>
          <a:sy n="50" d="100"/>
        </p:scale>
        <p:origin x="2453" y="830"/>
      </p:cViewPr>
      <p:guideLst>
        <p:guide orient="horz" pos="1178"/>
        <p:guide orient="horz" pos="89"/>
        <p:guide orient="horz" pos="338"/>
        <p:guide orient="horz" pos="736"/>
        <p:guide orient="horz" pos="2981"/>
        <p:guide orient="horz" pos="1620"/>
        <p:guide pos="2880"/>
        <p:guide pos="242"/>
        <p:guide pos="5518"/>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56"/>
    </p:cViewPr>
  </p:sorterViewPr>
  <p:notesViewPr>
    <p:cSldViewPr showGuides="1">
      <p:cViewPr varScale="1">
        <p:scale>
          <a:sx n="78" d="100"/>
          <a:sy n="78" d="100"/>
        </p:scale>
        <p:origin x="-3366" y="-90"/>
      </p:cViewPr>
      <p:guideLst>
        <p:guide orient="horz" pos="3127"/>
        <p:guide pos="2140"/>
        <p:guide orient="horz" pos="3131"/>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효관" userId="5d412245-c878-4bfb-b3ad-7c3e81fe34ff" providerId="ADAL" clId="{9E126B9C-6902-43AE-AD72-CC855D74D276}"/>
    <pc:docChg chg="undo custSel addSld delSld modSld sldOrd">
      <pc:chgData name="김효관" userId="5d412245-c878-4bfb-b3ad-7c3e81fe34ff" providerId="ADAL" clId="{9E126B9C-6902-43AE-AD72-CC855D74D276}" dt="2018-03-09T10:02:45.322" v="3393" actId="478"/>
      <pc:docMkLst>
        <pc:docMk/>
      </pc:docMkLst>
      <pc:sldChg chg="modSp">
        <pc:chgData name="김효관" userId="5d412245-c878-4bfb-b3ad-7c3e81fe34ff" providerId="ADAL" clId="{9E126B9C-6902-43AE-AD72-CC855D74D276}" dt="2018-03-09T10:01:42.267" v="3205" actId="20577"/>
        <pc:sldMkLst>
          <pc:docMk/>
          <pc:sldMk cId="0" sldId="1153"/>
        </pc:sldMkLst>
        <pc:spChg chg="mod">
          <ac:chgData name="김효관" userId="5d412245-c878-4bfb-b3ad-7c3e81fe34ff" providerId="ADAL" clId="{9E126B9C-6902-43AE-AD72-CC855D74D276}" dt="2018-03-09T10:01:42.267" v="3205" actId="20577"/>
          <ac:spMkLst>
            <pc:docMk/>
            <pc:sldMk cId="0" sldId="1153"/>
            <ac:spMk id="11" creationId="{00000000-0000-0000-0000-000000000000}"/>
          </ac:spMkLst>
        </pc:spChg>
      </pc:sldChg>
      <pc:sldChg chg="delSp modSp modAnim">
        <pc:chgData name="김효관" userId="5d412245-c878-4bfb-b3ad-7c3e81fe34ff" providerId="ADAL" clId="{9E126B9C-6902-43AE-AD72-CC855D74D276}" dt="2018-03-09T10:02:45.322" v="3393" actId="478"/>
        <pc:sldMkLst>
          <pc:docMk/>
          <pc:sldMk cId="0" sldId="1182"/>
        </pc:sldMkLst>
        <pc:spChg chg="del mod topLvl">
          <ac:chgData name="김효관" userId="5d412245-c878-4bfb-b3ad-7c3e81fe34ff" providerId="ADAL" clId="{9E126B9C-6902-43AE-AD72-CC855D74D276}" dt="2018-03-09T10:02:45.322" v="3393" actId="478"/>
          <ac:spMkLst>
            <pc:docMk/>
            <pc:sldMk cId="0" sldId="1182"/>
            <ac:spMk id="62" creationId="{00000000-0000-0000-0000-000000000000}"/>
          </ac:spMkLst>
        </pc:spChg>
        <pc:spChg chg="mod">
          <ac:chgData name="김효관" userId="5d412245-c878-4bfb-b3ad-7c3e81fe34ff" providerId="ADAL" clId="{9E126B9C-6902-43AE-AD72-CC855D74D276}" dt="2018-03-09T10:02:38.572" v="3391" actId="478"/>
          <ac:spMkLst>
            <pc:docMk/>
            <pc:sldMk cId="0" sldId="1182"/>
            <ac:spMk id="73" creationId="{00000000-0000-0000-0000-000000000000}"/>
          </ac:spMkLst>
        </pc:spChg>
        <pc:spChg chg="mod">
          <ac:chgData name="김효관" userId="5d412245-c878-4bfb-b3ad-7c3e81fe34ff" providerId="ADAL" clId="{9E126B9C-6902-43AE-AD72-CC855D74D276}" dt="2018-03-09T10:02:18.892" v="3271" actId="478"/>
          <ac:spMkLst>
            <pc:docMk/>
            <pc:sldMk cId="0" sldId="1182"/>
            <ac:spMk id="81" creationId="{00000000-0000-0000-0000-000000000000}"/>
          </ac:spMkLst>
        </pc:spChg>
        <pc:spChg chg="mod">
          <ac:chgData name="김효관" userId="5d412245-c878-4bfb-b3ad-7c3e81fe34ff" providerId="ADAL" clId="{9E126B9C-6902-43AE-AD72-CC855D74D276}" dt="2018-03-09T10:02:05.057" v="3254" actId="478"/>
          <ac:spMkLst>
            <pc:docMk/>
            <pc:sldMk cId="0" sldId="1182"/>
            <ac:spMk id="89" creationId="{00000000-0000-0000-0000-000000000000}"/>
          </ac:spMkLst>
        </pc:spChg>
        <pc:grpChg chg="del">
          <ac:chgData name="김효관" userId="5d412245-c878-4bfb-b3ad-7c3e81fe34ff" providerId="ADAL" clId="{9E126B9C-6902-43AE-AD72-CC855D74D276}" dt="2018-03-09T10:02:43.084" v="3392" actId="165"/>
          <ac:grpSpMkLst>
            <pc:docMk/>
            <pc:sldMk cId="0" sldId="1182"/>
            <ac:grpSpMk id="30" creationId="{00000000-0000-0000-0000-000000000000}"/>
          </ac:grpSpMkLst>
        </pc:grpChg>
        <pc:grpChg chg="mod topLvl">
          <ac:chgData name="김효관" userId="5d412245-c878-4bfb-b3ad-7c3e81fe34ff" providerId="ADAL" clId="{9E126B9C-6902-43AE-AD72-CC855D74D276}" dt="2018-03-09T10:02:43.084" v="3392" actId="165"/>
          <ac:grpSpMkLst>
            <pc:docMk/>
            <pc:sldMk cId="0" sldId="1182"/>
            <ac:grpSpMk id="31" creationId="{00000000-0000-0000-0000-000000000000}"/>
          </ac:grpSpMkLst>
        </pc:grpChg>
        <pc:grpChg chg="mod topLvl">
          <ac:chgData name="김효관" userId="5d412245-c878-4bfb-b3ad-7c3e81fe34ff" providerId="ADAL" clId="{9E126B9C-6902-43AE-AD72-CC855D74D276}" dt="2018-03-09T10:02:43.084" v="3392" actId="165"/>
          <ac:grpSpMkLst>
            <pc:docMk/>
            <pc:sldMk cId="0" sldId="1182"/>
            <ac:grpSpMk id="36" creationId="{00000000-0000-0000-0000-000000000000}"/>
          </ac:grpSpMkLst>
        </pc:grpChg>
        <pc:grpChg chg="mod topLvl">
          <ac:chgData name="김효관" userId="5d412245-c878-4bfb-b3ad-7c3e81fe34ff" providerId="ADAL" clId="{9E126B9C-6902-43AE-AD72-CC855D74D276}" dt="2018-03-09T10:02:43.084" v="3392" actId="165"/>
          <ac:grpSpMkLst>
            <pc:docMk/>
            <pc:sldMk cId="0" sldId="1182"/>
            <ac:grpSpMk id="37" creationId="{00000000-0000-0000-0000-000000000000}"/>
          </ac:grpSpMkLst>
        </pc:grpChg>
        <pc:grpChg chg="del mod topLvl">
          <ac:chgData name="김효관" userId="5d412245-c878-4bfb-b3ad-7c3e81fe34ff" providerId="ADAL" clId="{9E126B9C-6902-43AE-AD72-CC855D74D276}" dt="2018-03-09T10:02:45.322" v="3393" actId="478"/>
          <ac:grpSpMkLst>
            <pc:docMk/>
            <pc:sldMk cId="0" sldId="1182"/>
            <ac:grpSpMk id="38" creationId="{00000000-0000-0000-0000-000000000000}"/>
          </ac:grpSpMkLst>
        </pc:grpChg>
      </pc:sldChg>
      <pc:sldChg chg="addSp delSp modSp">
        <pc:chgData name="김효관" userId="5d412245-c878-4bfb-b3ad-7c3e81fe34ff" providerId="ADAL" clId="{9E126B9C-6902-43AE-AD72-CC855D74D276}" dt="2018-03-09T08:21:20.822" v="1222" actId="478"/>
        <pc:sldMkLst>
          <pc:docMk/>
          <pc:sldMk cId="121463333" sldId="1222"/>
        </pc:sldMkLst>
        <pc:spChg chg="add">
          <ac:chgData name="김효관" userId="5d412245-c878-4bfb-b3ad-7c3e81fe34ff" providerId="ADAL" clId="{9E126B9C-6902-43AE-AD72-CC855D74D276}" dt="2018-03-09T08:21:20.822" v="1222" actId="478"/>
          <ac:spMkLst>
            <pc:docMk/>
            <pc:sldMk cId="121463333" sldId="1222"/>
            <ac:spMk id="8" creationId="{5B59A976-6F4D-46C3-BCA6-EEB03B895F2A}"/>
          </ac:spMkLst>
        </pc:spChg>
        <pc:spChg chg="add">
          <ac:chgData name="김효관" userId="5d412245-c878-4bfb-b3ad-7c3e81fe34ff" providerId="ADAL" clId="{9E126B9C-6902-43AE-AD72-CC855D74D276}" dt="2018-03-09T08:21:20.822" v="1222" actId="478"/>
          <ac:spMkLst>
            <pc:docMk/>
            <pc:sldMk cId="121463333" sldId="1222"/>
            <ac:spMk id="10" creationId="{1B7AEC10-816B-4527-A971-6D59B9388F72}"/>
          </ac:spMkLst>
        </pc:spChg>
        <pc:spChg chg="mod">
          <ac:chgData name="김효관" userId="5d412245-c878-4bfb-b3ad-7c3e81fe34ff" providerId="ADAL" clId="{9E126B9C-6902-43AE-AD72-CC855D74D276}" dt="2018-03-09T08:21:07.777" v="1220" actId="478"/>
          <ac:spMkLst>
            <pc:docMk/>
            <pc:sldMk cId="121463333" sldId="1222"/>
            <ac:spMk id="45" creationId="{00000000-0000-0000-0000-000000000000}"/>
          </ac:spMkLst>
        </pc:spChg>
        <pc:grpChg chg="mod">
          <ac:chgData name="김효관" userId="5d412245-c878-4bfb-b3ad-7c3e81fe34ff" providerId="ADAL" clId="{9E126B9C-6902-43AE-AD72-CC855D74D276}" dt="2018-03-09T08:21:00.052" v="1185" actId="478"/>
          <ac:grpSpMkLst>
            <pc:docMk/>
            <pc:sldMk cId="121463333" sldId="1222"/>
            <ac:grpSpMk id="2" creationId="{00000000-0000-0000-0000-000000000000}"/>
          </ac:grpSpMkLst>
        </pc:grpChg>
        <pc:graphicFrameChg chg="add">
          <ac:chgData name="김효관" userId="5d412245-c878-4bfb-b3ad-7c3e81fe34ff" providerId="ADAL" clId="{9E126B9C-6902-43AE-AD72-CC855D74D276}" dt="2018-03-09T08:21:20.822" v="1222" actId="478"/>
          <ac:graphicFrameMkLst>
            <pc:docMk/>
            <pc:sldMk cId="121463333" sldId="1222"/>
            <ac:graphicFrameMk id="9" creationId="{AEC8903D-4CA7-4A3A-A35A-C0442EFE4608}"/>
          </ac:graphicFrameMkLst>
        </pc:graphicFrameChg>
        <pc:graphicFrameChg chg="add">
          <ac:chgData name="김효관" userId="5d412245-c878-4bfb-b3ad-7c3e81fe34ff" providerId="ADAL" clId="{9E126B9C-6902-43AE-AD72-CC855D74D276}" dt="2018-03-09T08:21:20.822" v="1222" actId="478"/>
          <ac:graphicFrameMkLst>
            <pc:docMk/>
            <pc:sldMk cId="121463333" sldId="1222"/>
            <ac:graphicFrameMk id="11" creationId="{D8CBE34C-A553-4B06-BD87-BDC241A24CC1}"/>
          </ac:graphicFrameMkLst>
        </pc:graphicFrameChg>
        <pc:picChg chg="del">
          <ac:chgData name="김효관" userId="5d412245-c878-4bfb-b3ad-7c3e81fe34ff" providerId="ADAL" clId="{9E126B9C-6902-43AE-AD72-CC855D74D276}" dt="2018-03-09T08:21:20.639" v="1221" actId="478"/>
          <ac:picMkLst>
            <pc:docMk/>
            <pc:sldMk cId="121463333" sldId="1222"/>
            <ac:picMk id="6" creationId="{7ADD82A4-E7B6-44D7-B94E-CCBBEB478D7F}"/>
          </ac:picMkLst>
        </pc:picChg>
      </pc:sldChg>
      <pc:sldChg chg="addSp delSp modSp">
        <pc:chgData name="김효관" userId="5d412245-c878-4bfb-b3ad-7c3e81fe34ff" providerId="ADAL" clId="{9E126B9C-6902-43AE-AD72-CC855D74D276}" dt="2018-03-09T07:17:14.689" v="262" actId="478"/>
        <pc:sldMkLst>
          <pc:docMk/>
          <pc:sldMk cId="3617194452" sldId="1223"/>
        </pc:sldMkLst>
        <pc:spChg chg="del">
          <ac:chgData name="김효관" userId="5d412245-c878-4bfb-b3ad-7c3e81fe34ff" providerId="ADAL" clId="{9E126B9C-6902-43AE-AD72-CC855D74D276}" dt="2018-03-09T07:14:08.014" v="63" actId="478"/>
          <ac:spMkLst>
            <pc:docMk/>
            <pc:sldMk cId="3617194452" sldId="1223"/>
            <ac:spMk id="3" creationId="{8A5F5767-E77E-467D-8C2E-C809001152E8}"/>
          </ac:spMkLst>
        </pc:spChg>
        <pc:spChg chg="add mod">
          <ac:chgData name="김효관" userId="5d412245-c878-4bfb-b3ad-7c3e81fe34ff" providerId="ADAL" clId="{9E126B9C-6902-43AE-AD72-CC855D74D276}" dt="2018-03-09T07:16:53.130" v="216" actId="2711"/>
          <ac:spMkLst>
            <pc:docMk/>
            <pc:sldMk cId="3617194452" sldId="1223"/>
            <ac:spMk id="5" creationId="{3DD8BB2E-9593-4612-98B6-B5A38F159BF8}"/>
          </ac:spMkLst>
        </pc:spChg>
        <pc:spChg chg="add del mod">
          <ac:chgData name="김효관" userId="5d412245-c878-4bfb-b3ad-7c3e81fe34ff" providerId="ADAL" clId="{9E126B9C-6902-43AE-AD72-CC855D74D276}" dt="2018-03-09T07:17:14.689" v="262" actId="478"/>
          <ac:spMkLst>
            <pc:docMk/>
            <pc:sldMk cId="3617194452" sldId="1223"/>
            <ac:spMk id="6" creationId="{EEC7B91D-E71B-4EBA-8F0A-2176210AD04C}"/>
          </ac:spMkLst>
        </pc:spChg>
        <pc:spChg chg="add mod">
          <ac:chgData name="김효관" userId="5d412245-c878-4bfb-b3ad-7c3e81fe34ff" providerId="ADAL" clId="{9E126B9C-6902-43AE-AD72-CC855D74D276}" dt="2018-03-09T07:15:51.645" v="79" actId="1037"/>
          <ac:spMkLst>
            <pc:docMk/>
            <pc:sldMk cId="3617194452" sldId="1223"/>
            <ac:spMk id="10" creationId="{CBED825C-6BC1-487A-8C6D-EE0E20B0F0D3}"/>
          </ac:spMkLst>
        </pc:spChg>
        <pc:spChg chg="add mod">
          <ac:chgData name="김효관" userId="5d412245-c878-4bfb-b3ad-7c3e81fe34ff" providerId="ADAL" clId="{9E126B9C-6902-43AE-AD72-CC855D74D276}" dt="2018-03-09T07:16:32.303" v="215" actId="1035"/>
          <ac:spMkLst>
            <pc:docMk/>
            <pc:sldMk cId="3617194452" sldId="1223"/>
            <ac:spMk id="11" creationId="{D150AE5D-83D7-4D94-9344-493729EF5EB9}"/>
          </ac:spMkLst>
        </pc:spChg>
        <pc:spChg chg="mod">
          <ac:chgData name="김효관" userId="5d412245-c878-4bfb-b3ad-7c3e81fe34ff" providerId="ADAL" clId="{9E126B9C-6902-43AE-AD72-CC855D74D276}" dt="2018-03-09T07:14:06.760" v="62" actId="478"/>
          <ac:spMkLst>
            <pc:docMk/>
            <pc:sldMk cId="3617194452" sldId="1223"/>
            <ac:spMk id="41" creationId="{00000000-0000-0000-0000-000000000000}"/>
          </ac:spMkLst>
        </pc:spChg>
        <pc:spChg chg="mod">
          <ac:chgData name="김효관" userId="5d412245-c878-4bfb-b3ad-7c3e81fe34ff" providerId="ADAL" clId="{9E126B9C-6902-43AE-AD72-CC855D74D276}" dt="2018-03-09T07:17:11.797" v="261" actId="20577"/>
          <ac:spMkLst>
            <pc:docMk/>
            <pc:sldMk cId="3617194452" sldId="1223"/>
            <ac:spMk id="45" creationId="{00000000-0000-0000-0000-000000000000}"/>
          </ac:spMkLst>
        </pc:spChg>
        <pc:grpChg chg="mod">
          <ac:chgData name="김효관" userId="5d412245-c878-4bfb-b3ad-7c3e81fe34ff" providerId="ADAL" clId="{9E126B9C-6902-43AE-AD72-CC855D74D276}" dt="2018-03-09T07:16:19.256" v="195" actId="1076"/>
          <ac:grpSpMkLst>
            <pc:docMk/>
            <pc:sldMk cId="3617194452" sldId="1223"/>
            <ac:grpSpMk id="2" creationId="{00000000-0000-0000-0000-000000000000}"/>
          </ac:grpSpMkLst>
        </pc:grpChg>
        <pc:picChg chg="del">
          <ac:chgData name="김효관" userId="5d412245-c878-4bfb-b3ad-7c3e81fe34ff" providerId="ADAL" clId="{9E126B9C-6902-43AE-AD72-CC855D74D276}" dt="2018-03-09T07:14:08.014" v="63" actId="478"/>
          <ac:picMkLst>
            <pc:docMk/>
            <pc:sldMk cId="3617194452" sldId="1223"/>
            <ac:picMk id="4" creationId="{B9EBBF4F-FB74-4FB9-B551-ADD800FD5A76}"/>
          </ac:picMkLst>
        </pc:picChg>
        <pc:picChg chg="add mod">
          <ac:chgData name="김효관" userId="5d412245-c878-4bfb-b3ad-7c3e81fe34ff" providerId="ADAL" clId="{9E126B9C-6902-43AE-AD72-CC855D74D276}" dt="2018-03-09T07:15:51.645" v="79" actId="1037"/>
          <ac:picMkLst>
            <pc:docMk/>
            <pc:sldMk cId="3617194452" sldId="1223"/>
            <ac:picMk id="9" creationId="{A7F3F8E7-94E0-4F48-8DB9-391BD1544D7A}"/>
          </ac:picMkLst>
        </pc:picChg>
      </pc:sldChg>
      <pc:sldChg chg="addSp delSp modSp">
        <pc:chgData name="김효관" userId="5d412245-c878-4bfb-b3ad-7c3e81fe34ff" providerId="ADAL" clId="{9E126B9C-6902-43AE-AD72-CC855D74D276}" dt="2018-03-09T08:19:48.128" v="1150" actId="14100"/>
        <pc:sldMkLst>
          <pc:docMk/>
          <pc:sldMk cId="746544264" sldId="1224"/>
        </pc:sldMkLst>
        <pc:spChg chg="del mod">
          <ac:chgData name="김효관" userId="5d412245-c878-4bfb-b3ad-7c3e81fe34ff" providerId="ADAL" clId="{9E126B9C-6902-43AE-AD72-CC855D74D276}" dt="2018-03-09T08:12:53.140" v="773" actId="478"/>
          <ac:spMkLst>
            <pc:docMk/>
            <pc:sldMk cId="746544264" sldId="1224"/>
            <ac:spMk id="5" creationId="{64D37B9D-637B-49C6-AF20-717AB8DE27AF}"/>
          </ac:spMkLst>
        </pc:spChg>
        <pc:spChg chg="add">
          <ac:chgData name="김효관" userId="5d412245-c878-4bfb-b3ad-7c3e81fe34ff" providerId="ADAL" clId="{9E126B9C-6902-43AE-AD72-CC855D74D276}" dt="2018-03-09T08:10:02.834" v="527" actId="14100"/>
          <ac:spMkLst>
            <pc:docMk/>
            <pc:sldMk cId="746544264" sldId="1224"/>
            <ac:spMk id="8" creationId="{58A0986A-35C6-4FA1-86E8-B789D8EDC682}"/>
          </ac:spMkLst>
        </pc:spChg>
        <pc:spChg chg="add mod">
          <ac:chgData name="김효관" userId="5d412245-c878-4bfb-b3ad-7c3e81fe34ff" providerId="ADAL" clId="{9E126B9C-6902-43AE-AD72-CC855D74D276}" dt="2018-03-09T08:11:53.785" v="761" actId="14100"/>
          <ac:spMkLst>
            <pc:docMk/>
            <pc:sldMk cId="746544264" sldId="1224"/>
            <ac:spMk id="10" creationId="{745228E0-513E-4F4F-915D-90BAC0316D30}"/>
          </ac:spMkLst>
        </pc:spChg>
        <pc:spChg chg="mod">
          <ac:chgData name="김효관" userId="5d412245-c878-4bfb-b3ad-7c3e81fe34ff" providerId="ADAL" clId="{9E126B9C-6902-43AE-AD72-CC855D74D276}" dt="2018-03-09T08:14:08.369" v="868" actId="14100"/>
          <ac:spMkLst>
            <pc:docMk/>
            <pc:sldMk cId="746544264" sldId="1224"/>
            <ac:spMk id="41" creationId="{00000000-0000-0000-0000-000000000000}"/>
          </ac:spMkLst>
        </pc:spChg>
        <pc:spChg chg="del">
          <ac:chgData name="김효관" userId="5d412245-c878-4bfb-b3ad-7c3e81fe34ff" providerId="ADAL" clId="{9E126B9C-6902-43AE-AD72-CC855D74D276}" dt="2018-03-09T08:12:03.930" v="764" actId="478"/>
          <ac:spMkLst>
            <pc:docMk/>
            <pc:sldMk cId="746544264" sldId="1224"/>
            <ac:spMk id="43" creationId="{00000000-0000-0000-0000-000000000000}"/>
          </ac:spMkLst>
        </pc:spChg>
        <pc:spChg chg="mod">
          <ac:chgData name="김효관" userId="5d412245-c878-4bfb-b3ad-7c3e81fe34ff" providerId="ADAL" clId="{9E126B9C-6902-43AE-AD72-CC855D74D276}" dt="2018-03-09T08:14:09.072" v="869" actId="20577"/>
          <ac:spMkLst>
            <pc:docMk/>
            <pc:sldMk cId="746544264" sldId="1224"/>
            <ac:spMk id="45" creationId="{00000000-0000-0000-0000-000000000000}"/>
          </ac:spMkLst>
        </pc:spChg>
        <pc:graphicFrameChg chg="add mod modGraphic">
          <ac:chgData name="김효관" userId="5d412245-c878-4bfb-b3ad-7c3e81fe34ff" providerId="ADAL" clId="{9E126B9C-6902-43AE-AD72-CC855D74D276}" dt="2018-03-09T08:19:32.054" v="1147" actId="207"/>
          <ac:graphicFrameMkLst>
            <pc:docMk/>
            <pc:sldMk cId="746544264" sldId="1224"/>
            <ac:graphicFrameMk id="9" creationId="{EDB80F32-4BE4-42BD-924A-5E8B09662494}"/>
          </ac:graphicFrameMkLst>
        </pc:graphicFrameChg>
        <pc:graphicFrameChg chg="add mod modGraphic">
          <ac:chgData name="김효관" userId="5d412245-c878-4bfb-b3ad-7c3e81fe34ff" providerId="ADAL" clId="{9E126B9C-6902-43AE-AD72-CC855D74D276}" dt="2018-03-09T08:19:48.128" v="1150" actId="14100"/>
          <ac:graphicFrameMkLst>
            <pc:docMk/>
            <pc:sldMk cId="746544264" sldId="1224"/>
            <ac:graphicFrameMk id="11" creationId="{6B6BF534-5EDF-4E36-A11B-A43DB3BB144D}"/>
          </ac:graphicFrameMkLst>
        </pc:graphicFrameChg>
      </pc:sldChg>
      <pc:sldChg chg="modSp">
        <pc:chgData name="김효관" userId="5d412245-c878-4bfb-b3ad-7c3e81fe34ff" providerId="ADAL" clId="{9E126B9C-6902-43AE-AD72-CC855D74D276}" dt="2018-03-09T10:00:52.271" v="3103" actId="478"/>
        <pc:sldMkLst>
          <pc:docMk/>
          <pc:sldMk cId="1396049835" sldId="1225"/>
        </pc:sldMkLst>
        <pc:spChg chg="mod">
          <ac:chgData name="김효관" userId="5d412245-c878-4bfb-b3ad-7c3e81fe34ff" providerId="ADAL" clId="{9E126B9C-6902-43AE-AD72-CC855D74D276}" dt="2018-03-09T08:21:44.867" v="1223" actId="478"/>
          <ac:spMkLst>
            <pc:docMk/>
            <pc:sldMk cId="1396049835" sldId="1225"/>
            <ac:spMk id="41" creationId="{00000000-0000-0000-0000-000000000000}"/>
          </ac:spMkLst>
        </pc:spChg>
        <pc:spChg chg="mod">
          <ac:chgData name="김효관" userId="5d412245-c878-4bfb-b3ad-7c3e81fe34ff" providerId="ADAL" clId="{9E126B9C-6902-43AE-AD72-CC855D74D276}" dt="2018-03-09T10:00:52.271" v="3103" actId="478"/>
          <ac:spMkLst>
            <pc:docMk/>
            <pc:sldMk cId="1396049835" sldId="1225"/>
            <ac:spMk id="45" creationId="{00000000-0000-0000-0000-000000000000}"/>
          </ac:spMkLst>
        </pc:spChg>
        <pc:grpChg chg="mod">
          <ac:chgData name="김효관" userId="5d412245-c878-4bfb-b3ad-7c3e81fe34ff" providerId="ADAL" clId="{9E126B9C-6902-43AE-AD72-CC855D74D276}" dt="2018-03-09T10:00:52.271" v="3103" actId="478"/>
          <ac:grpSpMkLst>
            <pc:docMk/>
            <pc:sldMk cId="1396049835" sldId="1225"/>
            <ac:grpSpMk id="2" creationId="{00000000-0000-0000-0000-000000000000}"/>
          </ac:grpSpMkLst>
        </pc:grpChg>
      </pc:sldChg>
      <pc:sldChg chg="addSp delSp modSp">
        <pc:chgData name="김효관" userId="5d412245-c878-4bfb-b3ad-7c3e81fe34ff" providerId="ADAL" clId="{9E126B9C-6902-43AE-AD72-CC855D74D276}" dt="2018-03-09T08:19:25.502" v="1146" actId="207"/>
        <pc:sldMkLst>
          <pc:docMk/>
          <pc:sldMk cId="4159258394" sldId="1226"/>
        </pc:sldMkLst>
        <pc:spChg chg="add">
          <ac:chgData name="김효관" userId="5d412245-c878-4bfb-b3ad-7c3e81fe34ff" providerId="ADAL" clId="{9E126B9C-6902-43AE-AD72-CC855D74D276}" dt="2018-03-09T08:14:25.902" v="895" actId="207"/>
          <ac:spMkLst>
            <pc:docMk/>
            <pc:sldMk cId="4159258394" sldId="1226"/>
            <ac:spMk id="8" creationId="{32BB742E-ECD2-4DA3-A450-0DE7ABC492AD}"/>
          </ac:spMkLst>
        </pc:spChg>
        <pc:spChg chg="add mod">
          <ac:chgData name="김효관" userId="5d412245-c878-4bfb-b3ad-7c3e81fe34ff" providerId="ADAL" clId="{9E126B9C-6902-43AE-AD72-CC855D74D276}" dt="2018-03-09T08:15:37.769" v="991" actId="207"/>
          <ac:spMkLst>
            <pc:docMk/>
            <pc:sldMk cId="4159258394" sldId="1226"/>
            <ac:spMk id="10" creationId="{8F675525-4F6C-4EC3-A982-AE0E5EC75409}"/>
          </ac:spMkLst>
        </pc:spChg>
        <pc:spChg chg="del">
          <ac:chgData name="김효관" userId="5d412245-c878-4bfb-b3ad-7c3e81fe34ff" providerId="ADAL" clId="{9E126B9C-6902-43AE-AD72-CC855D74D276}" dt="2018-03-09T08:15:28.898" v="978" actId="478"/>
          <ac:spMkLst>
            <pc:docMk/>
            <pc:sldMk cId="4159258394" sldId="1226"/>
            <ac:spMk id="43" creationId="{00000000-0000-0000-0000-000000000000}"/>
          </ac:spMkLst>
        </pc:spChg>
        <pc:spChg chg="mod">
          <ac:chgData name="김효관" userId="5d412245-c878-4bfb-b3ad-7c3e81fe34ff" providerId="ADAL" clId="{9E126B9C-6902-43AE-AD72-CC855D74D276}" dt="2018-03-09T08:14:18.561" v="893" actId="20577"/>
          <ac:spMkLst>
            <pc:docMk/>
            <pc:sldMk cId="4159258394" sldId="1226"/>
            <ac:spMk id="45" creationId="{00000000-0000-0000-0000-000000000000}"/>
          </ac:spMkLst>
        </pc:spChg>
        <pc:grpChg chg="mod">
          <ac:chgData name="김효관" userId="5d412245-c878-4bfb-b3ad-7c3e81fe34ff" providerId="ADAL" clId="{9E126B9C-6902-43AE-AD72-CC855D74D276}" dt="2018-03-09T08:13:35.147" v="782" actId="207"/>
          <ac:grpSpMkLst>
            <pc:docMk/>
            <pc:sldMk cId="4159258394" sldId="1226"/>
            <ac:grpSpMk id="2" creationId="{00000000-0000-0000-0000-000000000000}"/>
          </ac:grpSpMkLst>
        </pc:grpChg>
        <pc:graphicFrameChg chg="add mod modGraphic">
          <ac:chgData name="김효관" userId="5d412245-c878-4bfb-b3ad-7c3e81fe34ff" providerId="ADAL" clId="{9E126B9C-6902-43AE-AD72-CC855D74D276}" dt="2018-03-09T08:19:20.758" v="1144" actId="207"/>
          <ac:graphicFrameMkLst>
            <pc:docMk/>
            <pc:sldMk cId="4159258394" sldId="1226"/>
            <ac:graphicFrameMk id="9" creationId="{2DF124B0-019D-49F0-B1B0-A5061A0C8FF7}"/>
          </ac:graphicFrameMkLst>
        </pc:graphicFrameChg>
        <pc:graphicFrameChg chg="add mod modGraphic">
          <ac:chgData name="김효관" userId="5d412245-c878-4bfb-b3ad-7c3e81fe34ff" providerId="ADAL" clId="{9E126B9C-6902-43AE-AD72-CC855D74D276}" dt="2018-03-09T08:19:25.502" v="1146" actId="207"/>
          <ac:graphicFrameMkLst>
            <pc:docMk/>
            <pc:sldMk cId="4159258394" sldId="1226"/>
            <ac:graphicFrameMk id="11" creationId="{E4314E3A-EA51-4E86-BE55-DB7389B797EC}"/>
          </ac:graphicFrameMkLst>
        </pc:graphicFrameChg>
        <pc:picChg chg="del mod">
          <ac:chgData name="김효관" userId="5d412245-c878-4bfb-b3ad-7c3e81fe34ff" providerId="ADAL" clId="{9E126B9C-6902-43AE-AD72-CC855D74D276}" dt="2018-03-09T08:19:06.498" v="1142" actId="478"/>
          <ac:picMkLst>
            <pc:docMk/>
            <pc:sldMk cId="4159258394" sldId="1226"/>
            <ac:picMk id="3" creationId="{BE06F4C1-9680-4887-8849-11486E1581C2}"/>
          </ac:picMkLst>
        </pc:picChg>
      </pc:sldChg>
      <pc:sldChg chg="modSp">
        <pc:chgData name="김효관" userId="5d412245-c878-4bfb-b3ad-7c3e81fe34ff" providerId="ADAL" clId="{9E126B9C-6902-43AE-AD72-CC855D74D276}" dt="2018-03-09T08:20:26.611" v="1177" actId="478"/>
        <pc:sldMkLst>
          <pc:docMk/>
          <pc:sldMk cId="2984017965" sldId="1227"/>
        </pc:sldMkLst>
        <pc:spChg chg="mod">
          <ac:chgData name="김효관" userId="5d412245-c878-4bfb-b3ad-7c3e81fe34ff" providerId="ADAL" clId="{9E126B9C-6902-43AE-AD72-CC855D74D276}" dt="2018-03-09T08:20:26.611" v="1177" actId="478"/>
          <ac:spMkLst>
            <pc:docMk/>
            <pc:sldMk cId="2984017965" sldId="1227"/>
            <ac:spMk id="45" creationId="{00000000-0000-0000-0000-000000000000}"/>
          </ac:spMkLst>
        </pc:spChg>
      </pc:sldChg>
      <pc:sldChg chg="modSp">
        <pc:chgData name="김효관" userId="5d412245-c878-4bfb-b3ad-7c3e81fe34ff" providerId="ADAL" clId="{9E126B9C-6902-43AE-AD72-CC855D74D276}" dt="2018-03-09T08:20:39.120" v="1179" actId="478"/>
        <pc:sldMkLst>
          <pc:docMk/>
          <pc:sldMk cId="1887039407" sldId="1229"/>
        </pc:sldMkLst>
        <pc:spChg chg="mod">
          <ac:chgData name="김효관" userId="5d412245-c878-4bfb-b3ad-7c3e81fe34ff" providerId="ADAL" clId="{9E126B9C-6902-43AE-AD72-CC855D74D276}" dt="2018-03-09T08:20:39.120" v="1179" actId="478"/>
          <ac:spMkLst>
            <pc:docMk/>
            <pc:sldMk cId="1887039407" sldId="1229"/>
            <ac:spMk id="45" creationId="{00000000-0000-0000-0000-000000000000}"/>
          </ac:spMkLst>
        </pc:spChg>
        <pc:grpChg chg="mod">
          <ac:chgData name="김효관" userId="5d412245-c878-4bfb-b3ad-7c3e81fe34ff" providerId="ADAL" clId="{9E126B9C-6902-43AE-AD72-CC855D74D276}" dt="2018-03-09T08:20:39.120" v="1179" actId="478"/>
          <ac:grpSpMkLst>
            <pc:docMk/>
            <pc:sldMk cId="1887039407" sldId="1229"/>
            <ac:grpSpMk id="2" creationId="{00000000-0000-0000-0000-000000000000}"/>
          </ac:grpSpMkLst>
        </pc:grpChg>
      </pc:sldChg>
      <pc:sldChg chg="modSp">
        <pc:chgData name="김효관" userId="5d412245-c878-4bfb-b3ad-7c3e81fe34ff" providerId="ADAL" clId="{9E126B9C-6902-43AE-AD72-CC855D74D276}" dt="2018-03-09T08:20:49.520" v="1182" actId="478"/>
        <pc:sldMkLst>
          <pc:docMk/>
          <pc:sldMk cId="3382751056" sldId="1230"/>
        </pc:sldMkLst>
        <pc:spChg chg="mod">
          <ac:chgData name="김효관" userId="5d412245-c878-4bfb-b3ad-7c3e81fe34ff" providerId="ADAL" clId="{9E126B9C-6902-43AE-AD72-CC855D74D276}" dt="2018-03-09T08:20:49.520" v="1182" actId="478"/>
          <ac:spMkLst>
            <pc:docMk/>
            <pc:sldMk cId="3382751056" sldId="1230"/>
            <ac:spMk id="45" creationId="{00000000-0000-0000-0000-000000000000}"/>
          </ac:spMkLst>
        </pc:spChg>
        <pc:grpChg chg="mod">
          <ac:chgData name="김효관" userId="5d412245-c878-4bfb-b3ad-7c3e81fe34ff" providerId="ADAL" clId="{9E126B9C-6902-43AE-AD72-CC855D74D276}" dt="2018-03-09T08:20:49.520" v="1182" actId="478"/>
          <ac:grpSpMkLst>
            <pc:docMk/>
            <pc:sldMk cId="3382751056" sldId="1230"/>
            <ac:grpSpMk id="2" creationId="{00000000-0000-0000-0000-000000000000}"/>
          </ac:grpSpMkLst>
        </pc:grpChg>
      </pc:sldChg>
      <pc:sldChg chg="modSp">
        <pc:chgData name="김효관" userId="5d412245-c878-4bfb-b3ad-7c3e81fe34ff" providerId="ADAL" clId="{9E126B9C-6902-43AE-AD72-CC855D74D276}" dt="2018-03-09T08:20:40.965" v="1180" actId="478"/>
        <pc:sldMkLst>
          <pc:docMk/>
          <pc:sldMk cId="155122891" sldId="1231"/>
        </pc:sldMkLst>
        <pc:spChg chg="mod">
          <ac:chgData name="김효관" userId="5d412245-c878-4bfb-b3ad-7c3e81fe34ff" providerId="ADAL" clId="{9E126B9C-6902-43AE-AD72-CC855D74D276}" dt="2018-03-09T08:20:40.965" v="1180" actId="478"/>
          <ac:spMkLst>
            <pc:docMk/>
            <pc:sldMk cId="155122891" sldId="1231"/>
            <ac:spMk id="45" creationId="{00000000-0000-0000-0000-000000000000}"/>
          </ac:spMkLst>
        </pc:spChg>
        <pc:grpChg chg="mod">
          <ac:chgData name="김효관" userId="5d412245-c878-4bfb-b3ad-7c3e81fe34ff" providerId="ADAL" clId="{9E126B9C-6902-43AE-AD72-CC855D74D276}" dt="2018-03-09T08:20:40.965" v="1180" actId="478"/>
          <ac:grpSpMkLst>
            <pc:docMk/>
            <pc:sldMk cId="155122891" sldId="1231"/>
            <ac:grpSpMk id="2" creationId="{00000000-0000-0000-0000-000000000000}"/>
          </ac:grpSpMkLst>
        </pc:grpChg>
      </pc:sldChg>
      <pc:sldChg chg="modSp">
        <pc:chgData name="김효관" userId="5d412245-c878-4bfb-b3ad-7c3e81fe34ff" providerId="ADAL" clId="{9E126B9C-6902-43AE-AD72-CC855D74D276}" dt="2018-03-09T08:20:52.616" v="1183" actId="478"/>
        <pc:sldMkLst>
          <pc:docMk/>
          <pc:sldMk cId="755984098" sldId="1233"/>
        </pc:sldMkLst>
        <pc:spChg chg="mod">
          <ac:chgData name="김효관" userId="5d412245-c878-4bfb-b3ad-7c3e81fe34ff" providerId="ADAL" clId="{9E126B9C-6902-43AE-AD72-CC855D74D276}" dt="2018-03-09T08:20:52.616" v="1183" actId="478"/>
          <ac:spMkLst>
            <pc:docMk/>
            <pc:sldMk cId="755984098" sldId="1233"/>
            <ac:spMk id="45" creationId="{00000000-0000-0000-0000-000000000000}"/>
          </ac:spMkLst>
        </pc:spChg>
        <pc:grpChg chg="mod">
          <ac:chgData name="김효관" userId="5d412245-c878-4bfb-b3ad-7c3e81fe34ff" providerId="ADAL" clId="{9E126B9C-6902-43AE-AD72-CC855D74D276}" dt="2018-03-09T08:20:52.616" v="1183" actId="478"/>
          <ac:grpSpMkLst>
            <pc:docMk/>
            <pc:sldMk cId="755984098" sldId="1233"/>
            <ac:grpSpMk id="2" creationId="{00000000-0000-0000-0000-000000000000}"/>
          </ac:grpSpMkLst>
        </pc:grpChg>
      </pc:sldChg>
      <pc:sldChg chg="modSp">
        <pc:chgData name="김효관" userId="5d412245-c878-4bfb-b3ad-7c3e81fe34ff" providerId="ADAL" clId="{9E126B9C-6902-43AE-AD72-CC855D74D276}" dt="2018-03-09T08:20:56.213" v="1184" actId="478"/>
        <pc:sldMkLst>
          <pc:docMk/>
          <pc:sldMk cId="3512214595" sldId="1234"/>
        </pc:sldMkLst>
        <pc:spChg chg="mod">
          <ac:chgData name="김효관" userId="5d412245-c878-4bfb-b3ad-7c3e81fe34ff" providerId="ADAL" clId="{9E126B9C-6902-43AE-AD72-CC855D74D276}" dt="2018-03-09T08:20:56.213" v="1184" actId="478"/>
          <ac:spMkLst>
            <pc:docMk/>
            <pc:sldMk cId="3512214595" sldId="1234"/>
            <ac:spMk id="45" creationId="{00000000-0000-0000-0000-000000000000}"/>
          </ac:spMkLst>
        </pc:spChg>
        <pc:grpChg chg="mod">
          <ac:chgData name="김효관" userId="5d412245-c878-4bfb-b3ad-7c3e81fe34ff" providerId="ADAL" clId="{9E126B9C-6902-43AE-AD72-CC855D74D276}" dt="2018-03-09T08:20:56.213" v="1184" actId="478"/>
          <ac:grpSpMkLst>
            <pc:docMk/>
            <pc:sldMk cId="3512214595" sldId="1234"/>
            <ac:grpSpMk id="2" creationId="{00000000-0000-0000-0000-000000000000}"/>
          </ac:grpSpMkLst>
        </pc:grpChg>
      </pc:sldChg>
      <pc:sldChg chg="addSp modSp">
        <pc:chgData name="김효관" userId="5d412245-c878-4bfb-b3ad-7c3e81fe34ff" providerId="ADAL" clId="{9E126B9C-6902-43AE-AD72-CC855D74D276}" dt="2018-03-09T07:19:44.062" v="476" actId="1076"/>
        <pc:sldMkLst>
          <pc:docMk/>
          <pc:sldMk cId="3361059061" sldId="1268"/>
        </pc:sldMkLst>
        <pc:spChg chg="add mod">
          <ac:chgData name="김효관" userId="5d412245-c878-4bfb-b3ad-7c3e81fe34ff" providerId="ADAL" clId="{9E126B9C-6902-43AE-AD72-CC855D74D276}" dt="2018-03-09T07:19:44.062" v="476" actId="1076"/>
          <ac:spMkLst>
            <pc:docMk/>
            <pc:sldMk cId="3361059061" sldId="1268"/>
            <ac:spMk id="9" creationId="{9A4F8D6A-10EE-4396-8626-511BCBE3298D}"/>
          </ac:spMkLst>
        </pc:spChg>
        <pc:picChg chg="mod">
          <ac:chgData name="김효관" userId="5d412245-c878-4bfb-b3ad-7c3e81fe34ff" providerId="ADAL" clId="{9E126B9C-6902-43AE-AD72-CC855D74D276}" dt="2018-03-09T07:19:38.686" v="474" actId="1076"/>
          <ac:picMkLst>
            <pc:docMk/>
            <pc:sldMk cId="3361059061" sldId="1268"/>
            <ac:picMk id="4" creationId="{B6330C13-4B79-411E-82D2-7EF74A59F572}"/>
          </ac:picMkLst>
        </pc:picChg>
      </pc:sldChg>
      <pc:sldChg chg="addSp modSp">
        <pc:chgData name="김효관" userId="5d412245-c878-4bfb-b3ad-7c3e81fe34ff" providerId="ADAL" clId="{9E126B9C-6902-43AE-AD72-CC855D74D276}" dt="2018-03-09T07:21:50.294" v="480" actId="1076"/>
        <pc:sldMkLst>
          <pc:docMk/>
          <pc:sldMk cId="4171522804" sldId="1270"/>
        </pc:sldMkLst>
        <pc:spChg chg="add mod">
          <ac:chgData name="김효관" userId="5d412245-c878-4bfb-b3ad-7c3e81fe34ff" providerId="ADAL" clId="{9E126B9C-6902-43AE-AD72-CC855D74D276}" dt="2018-03-09T07:21:50.294" v="480" actId="1076"/>
          <ac:spMkLst>
            <pc:docMk/>
            <pc:sldMk cId="4171522804" sldId="1270"/>
            <ac:spMk id="5" creationId="{9A5FAFBF-71A8-4934-A476-05F9BE28801A}"/>
          </ac:spMkLst>
        </pc:spChg>
      </pc:sldChg>
      <pc:sldChg chg="modSp add">
        <pc:chgData name="김효관" userId="5d412245-c878-4bfb-b3ad-7c3e81fe34ff" providerId="ADAL" clId="{9E126B9C-6902-43AE-AD72-CC855D74D276}" dt="2018-03-09T10:00:47.012" v="3102" actId="20577"/>
        <pc:sldMkLst>
          <pc:docMk/>
          <pc:sldMk cId="3117003944" sldId="1275"/>
        </pc:sldMkLst>
        <pc:spChg chg="mod">
          <ac:chgData name="김효관" userId="5d412245-c878-4bfb-b3ad-7c3e81fe34ff" providerId="ADAL" clId="{9E126B9C-6902-43AE-AD72-CC855D74D276}" dt="2018-03-09T08:22:03.555" v="1227" actId="20577"/>
          <ac:spMkLst>
            <pc:docMk/>
            <pc:sldMk cId="3117003944" sldId="1275"/>
            <ac:spMk id="41" creationId="{00000000-0000-0000-0000-000000000000}"/>
          </ac:spMkLst>
        </pc:spChg>
        <pc:spChg chg="mod">
          <ac:chgData name="김효관" userId="5d412245-c878-4bfb-b3ad-7c3e81fe34ff" providerId="ADAL" clId="{9E126B9C-6902-43AE-AD72-CC855D74D276}" dt="2018-03-09T10:00:47.012" v="3102" actId="20577"/>
          <ac:spMkLst>
            <pc:docMk/>
            <pc:sldMk cId="3117003944" sldId="1275"/>
            <ac:spMk id="45" creationId="{00000000-0000-0000-0000-000000000000}"/>
          </ac:spMkLst>
        </pc:spChg>
      </pc:sldChg>
      <pc:sldChg chg="addSp delSp modSp add">
        <pc:chgData name="김효관" userId="5d412245-c878-4bfb-b3ad-7c3e81fe34ff" providerId="ADAL" clId="{9E126B9C-6902-43AE-AD72-CC855D74D276}" dt="2018-03-09T07:18:52.238" v="381" actId="1076"/>
        <pc:sldMkLst>
          <pc:docMk/>
          <pc:sldMk cId="2230372617" sldId="1276"/>
        </pc:sldMkLst>
        <pc:spChg chg="del">
          <ac:chgData name="김효관" userId="5d412245-c878-4bfb-b3ad-7c3e81fe34ff" providerId="ADAL" clId="{9E126B9C-6902-43AE-AD72-CC855D74D276}" dt="2018-03-09T07:17:20.588" v="265" actId="478"/>
          <ac:spMkLst>
            <pc:docMk/>
            <pc:sldMk cId="2230372617" sldId="1276"/>
            <ac:spMk id="2" creationId="{25B5FC49-B674-4092-9496-1A2E98B92050}"/>
          </ac:spMkLst>
        </pc:spChg>
        <pc:spChg chg="del">
          <ac:chgData name="김효관" userId="5d412245-c878-4bfb-b3ad-7c3e81fe34ff" providerId="ADAL" clId="{9E126B9C-6902-43AE-AD72-CC855D74D276}" dt="2018-03-09T07:17:20.588" v="265" actId="478"/>
          <ac:spMkLst>
            <pc:docMk/>
            <pc:sldMk cId="2230372617" sldId="1276"/>
            <ac:spMk id="3" creationId="{3EE7890E-AF06-4F5B-B502-2919ADA87944}"/>
          </ac:spMkLst>
        </pc:spChg>
        <pc:spChg chg="add del">
          <ac:chgData name="김효관" userId="5d412245-c878-4bfb-b3ad-7c3e81fe34ff" providerId="ADAL" clId="{9E126B9C-6902-43AE-AD72-CC855D74D276}" dt="2018-03-09T07:17:19.335" v="264" actId="1076"/>
          <ac:spMkLst>
            <pc:docMk/>
            <pc:sldMk cId="2230372617" sldId="1276"/>
            <ac:spMk id="4" creationId="{8292074E-EF71-4FFE-A18F-3747B869E599}"/>
          </ac:spMkLst>
        </pc:spChg>
        <pc:spChg chg="add mod">
          <ac:chgData name="김효관" userId="5d412245-c878-4bfb-b3ad-7c3e81fe34ff" providerId="ADAL" clId="{9E126B9C-6902-43AE-AD72-CC855D74D276}" dt="2018-03-09T07:17:53.410" v="302" actId="20577"/>
          <ac:spMkLst>
            <pc:docMk/>
            <pc:sldMk cId="2230372617" sldId="1276"/>
            <ac:spMk id="5" creationId="{4E64A712-E517-4618-AED0-D5E5F41CC5AF}"/>
          </ac:spMkLst>
        </pc:spChg>
        <pc:spChg chg="add mod">
          <ac:chgData name="김효관" userId="5d412245-c878-4bfb-b3ad-7c3e81fe34ff" providerId="ADAL" clId="{9E126B9C-6902-43AE-AD72-CC855D74D276}" dt="2018-03-09T07:18:52.238" v="381" actId="1076"/>
          <ac:spMkLst>
            <pc:docMk/>
            <pc:sldMk cId="2230372617" sldId="1276"/>
            <ac:spMk id="6" creationId="{6163F042-1A25-423E-B633-3AAE62388CA2}"/>
          </ac:spMkLst>
        </pc:spChg>
      </pc:sldChg>
      <pc:sldChg chg="add">
        <pc:chgData name="김효관" userId="5d412245-c878-4bfb-b3ad-7c3e81fe34ff" providerId="ADAL" clId="{9E126B9C-6902-43AE-AD72-CC855D74D276}" dt="2018-03-09T07:15:25.703" v="66" actId="478"/>
        <pc:sldMkLst>
          <pc:docMk/>
          <pc:sldMk cId="1641454688" sldId="1277"/>
        </pc:sldMkLst>
      </pc:sldChg>
      <pc:sldChg chg="addSp delSp modSp add">
        <pc:chgData name="김효관" userId="5d412245-c878-4bfb-b3ad-7c3e81fe34ff" providerId="ADAL" clId="{9E126B9C-6902-43AE-AD72-CC855D74D276}" dt="2018-03-09T09:36:18.083" v="2185" actId="122"/>
        <pc:sldMkLst>
          <pc:docMk/>
          <pc:sldMk cId="621938367" sldId="1278"/>
        </pc:sldMkLst>
        <pc:spChg chg="add mod">
          <ac:chgData name="김효관" userId="5d412245-c878-4bfb-b3ad-7c3e81fe34ff" providerId="ADAL" clId="{9E126B9C-6902-43AE-AD72-CC855D74D276}" dt="2018-03-09T09:36:18.083" v="2185" actId="122"/>
          <ac:spMkLst>
            <pc:docMk/>
            <pc:sldMk cId="621938367" sldId="1278"/>
            <ac:spMk id="2" creationId="{BF3D2CF8-1989-43D5-844F-42FA1ECB4B3F}"/>
          </ac:spMkLst>
        </pc:spChg>
        <pc:spChg chg="mod">
          <ac:chgData name="김효관" userId="5d412245-c878-4bfb-b3ad-7c3e81fe34ff" providerId="ADAL" clId="{9E126B9C-6902-43AE-AD72-CC855D74D276}" dt="2018-03-09T08:26:36.654" v="1298" actId="122"/>
          <ac:spMkLst>
            <pc:docMk/>
            <pc:sldMk cId="621938367" sldId="1278"/>
            <ac:spMk id="22" creationId="{9937C643-BF32-40B3-B6C8-3E9F5953C004}"/>
          </ac:spMkLst>
        </pc:spChg>
        <pc:spChg chg="mod">
          <ac:chgData name="김효관" userId="5d412245-c878-4bfb-b3ad-7c3e81fe34ff" providerId="ADAL" clId="{9E126B9C-6902-43AE-AD72-CC855D74D276}" dt="2018-03-09T08:40:40.728" v="2041" actId="122"/>
          <ac:spMkLst>
            <pc:docMk/>
            <pc:sldMk cId="621938367" sldId="1278"/>
            <ac:spMk id="29" creationId="{59415502-D26C-4318-AB76-6428A2F55458}"/>
          </ac:spMkLst>
        </pc:spChg>
        <pc:spChg chg="mod">
          <ac:chgData name="김효관" userId="5d412245-c878-4bfb-b3ad-7c3e81fe34ff" providerId="ADAL" clId="{9E126B9C-6902-43AE-AD72-CC855D74D276}" dt="2018-03-09T08:26:52.487" v="1324" actId="122"/>
          <ac:spMkLst>
            <pc:docMk/>
            <pc:sldMk cId="621938367" sldId="1278"/>
            <ac:spMk id="32" creationId="{00000000-0000-0000-0000-000000000000}"/>
          </ac:spMkLst>
        </pc:spChg>
        <pc:spChg chg="mod">
          <ac:chgData name="김효관" userId="5d412245-c878-4bfb-b3ad-7c3e81fe34ff" providerId="ADAL" clId="{9E126B9C-6902-43AE-AD72-CC855D74D276}" dt="2018-03-09T08:26:40.770" v="1312" actId="122"/>
          <ac:spMkLst>
            <pc:docMk/>
            <pc:sldMk cId="621938367" sldId="1278"/>
            <ac:spMk id="39" creationId="{26FDAAAD-E3B1-40F5-A6A9-51DCC3BEDD4A}"/>
          </ac:spMkLst>
        </pc:spChg>
        <pc:spChg chg="mod">
          <ac:chgData name="김효관" userId="5d412245-c878-4bfb-b3ad-7c3e81fe34ff" providerId="ADAL" clId="{9E126B9C-6902-43AE-AD72-CC855D74D276}" dt="2018-03-09T08:40:34.828" v="2014" actId="20577"/>
          <ac:spMkLst>
            <pc:docMk/>
            <pc:sldMk cId="621938367" sldId="1278"/>
            <ac:spMk id="45" creationId="{152B600F-9F5C-44C0-A42B-412FF7C8EA6F}"/>
          </ac:spMkLst>
        </pc:spChg>
        <pc:grpChg chg="add mod">
          <ac:chgData name="김효관" userId="5d412245-c878-4bfb-b3ad-7c3e81fe34ff" providerId="ADAL" clId="{9E126B9C-6902-43AE-AD72-CC855D74D276}" dt="2018-03-09T08:40:33.056" v="2013" actId="1076"/>
          <ac:grpSpMkLst>
            <pc:docMk/>
            <pc:sldMk cId="621938367" sldId="1278"/>
            <ac:grpSpMk id="26" creationId="{54988B05-2344-41EE-825B-67EF9E4DD542}"/>
          </ac:grpSpMkLst>
        </pc:grpChg>
        <pc:grpChg chg="mod">
          <ac:chgData name="김효관" userId="5d412245-c878-4bfb-b3ad-7c3e81fe34ff" providerId="ADAL" clId="{9E126B9C-6902-43AE-AD72-CC855D74D276}" dt="2018-03-09T08:40:27.520" v="2012" actId="122"/>
          <ac:grpSpMkLst>
            <pc:docMk/>
            <pc:sldMk cId="621938367" sldId="1278"/>
            <ac:grpSpMk id="28" creationId="{BD449171-D38B-4B66-98F9-3E37A6F26A8B}"/>
          </ac:grpSpMkLst>
        </pc:grpChg>
        <pc:grpChg chg="mod">
          <ac:chgData name="김효관" userId="5d412245-c878-4bfb-b3ad-7c3e81fe34ff" providerId="ADAL" clId="{9E126B9C-6902-43AE-AD72-CC855D74D276}" dt="2018-03-09T08:40:27.520" v="2012" actId="122"/>
          <ac:grpSpMkLst>
            <pc:docMk/>
            <pc:sldMk cId="621938367" sldId="1278"/>
            <ac:grpSpMk id="30" creationId="{EF4AAEA4-36BF-4205-BB58-F7CEBC4D3836}"/>
          </ac:grpSpMkLst>
        </pc:grpChg>
        <pc:picChg chg="del">
          <ac:chgData name="김효관" userId="5d412245-c878-4bfb-b3ad-7c3e81fe34ff" providerId="ADAL" clId="{9E126B9C-6902-43AE-AD72-CC855D74D276}" dt="2018-03-09T08:25:03.767" v="1264" actId="478"/>
          <ac:picMkLst>
            <pc:docMk/>
            <pc:sldMk cId="621938367" sldId="1278"/>
            <ac:picMk id="6" creationId="{C8956AC8-FA89-409F-B023-9AD7DD4956B3}"/>
          </ac:picMkLst>
        </pc:picChg>
      </pc:sldChg>
      <pc:sldChg chg="addSp delSp modSp add">
        <pc:chgData name="김효관" userId="5d412245-c878-4bfb-b3ad-7c3e81fe34ff" providerId="ADAL" clId="{9E126B9C-6902-43AE-AD72-CC855D74D276}" dt="2018-03-09T09:54:40.931" v="2707" actId="478"/>
        <pc:sldMkLst>
          <pc:docMk/>
          <pc:sldMk cId="4264771225" sldId="1279"/>
        </pc:sldMkLst>
        <pc:spChg chg="add del mod">
          <ac:chgData name="김효관" userId="5d412245-c878-4bfb-b3ad-7c3e81fe34ff" providerId="ADAL" clId="{9E126B9C-6902-43AE-AD72-CC855D74D276}" dt="2018-03-09T09:49:47.929" v="2475" actId="478"/>
          <ac:spMkLst>
            <pc:docMk/>
            <pc:sldMk cId="4264771225" sldId="1279"/>
            <ac:spMk id="3" creationId="{4EDD2523-5B6E-4CFA-B062-6B38F2D7DD18}"/>
          </ac:spMkLst>
        </pc:spChg>
        <pc:spChg chg="add del mod">
          <ac:chgData name="김효관" userId="5d412245-c878-4bfb-b3ad-7c3e81fe34ff" providerId="ADAL" clId="{9E126B9C-6902-43AE-AD72-CC855D74D276}" dt="2018-03-09T09:49:47.929" v="2475" actId="478"/>
          <ac:spMkLst>
            <pc:docMk/>
            <pc:sldMk cId="4264771225" sldId="1279"/>
            <ac:spMk id="4" creationId="{E872EE8D-6CA3-4BDC-90C3-1EE758C75EEA}"/>
          </ac:spMkLst>
        </pc:spChg>
        <pc:spChg chg="del mod">
          <ac:chgData name="김효관" userId="5d412245-c878-4bfb-b3ad-7c3e81fe34ff" providerId="ADAL" clId="{9E126B9C-6902-43AE-AD72-CC855D74D276}" dt="2018-03-09T08:31:26.585" v="1630" actId="478"/>
          <ac:spMkLst>
            <pc:docMk/>
            <pc:sldMk cId="4264771225" sldId="1279"/>
            <ac:spMk id="5" creationId="{790633C0-E3B6-4984-AE5F-37F683E7F981}"/>
          </ac:spMkLst>
        </pc:spChg>
        <pc:spChg chg="add mod">
          <ac:chgData name="김효관" userId="5d412245-c878-4bfb-b3ad-7c3e81fe34ff" providerId="ADAL" clId="{9E126B9C-6902-43AE-AD72-CC855D74D276}" dt="2018-03-09T09:51:25.569" v="2527" actId="478"/>
          <ac:spMkLst>
            <pc:docMk/>
            <pc:sldMk cId="4264771225" sldId="1279"/>
            <ac:spMk id="7" creationId="{409D3CC9-C050-4F56-8525-AEEF28E7E57E}"/>
          </ac:spMkLst>
        </pc:spChg>
        <pc:spChg chg="add mod">
          <ac:chgData name="김효관" userId="5d412245-c878-4bfb-b3ad-7c3e81fe34ff" providerId="ADAL" clId="{9E126B9C-6902-43AE-AD72-CC855D74D276}" dt="2018-03-09T09:50:55.532" v="2521" actId="1036"/>
          <ac:spMkLst>
            <pc:docMk/>
            <pc:sldMk cId="4264771225" sldId="1279"/>
            <ac:spMk id="8" creationId="{983A2074-5EA2-4422-B7B6-DAE7B8DB3323}"/>
          </ac:spMkLst>
        </pc:spChg>
        <pc:spChg chg="add mod">
          <ac:chgData name="김효관" userId="5d412245-c878-4bfb-b3ad-7c3e81fe34ff" providerId="ADAL" clId="{9E126B9C-6902-43AE-AD72-CC855D74D276}" dt="2018-03-09T09:52:59.763" v="2557" actId="2711"/>
          <ac:spMkLst>
            <pc:docMk/>
            <pc:sldMk cId="4264771225" sldId="1279"/>
            <ac:spMk id="9" creationId="{E4C2A9CB-9504-4931-BC54-667DF2832AD7}"/>
          </ac:spMkLst>
        </pc:spChg>
        <pc:spChg chg="del">
          <ac:chgData name="김효관" userId="5d412245-c878-4bfb-b3ad-7c3e81fe34ff" providerId="ADAL" clId="{9E126B9C-6902-43AE-AD72-CC855D74D276}" dt="2018-03-09T09:37:15.578" v="2201" actId="478"/>
          <ac:spMkLst>
            <pc:docMk/>
            <pc:sldMk cId="4264771225" sldId="1279"/>
            <ac:spMk id="10" creationId="{F536E9E7-97F3-47DB-9A83-5D71B9EE81CE}"/>
          </ac:spMkLst>
        </pc:spChg>
        <pc:spChg chg="del mod">
          <ac:chgData name="김효관" userId="5d412245-c878-4bfb-b3ad-7c3e81fe34ff" providerId="ADAL" clId="{9E126B9C-6902-43AE-AD72-CC855D74D276}" dt="2018-03-09T09:37:15.578" v="2201" actId="478"/>
          <ac:spMkLst>
            <pc:docMk/>
            <pc:sldMk cId="4264771225" sldId="1279"/>
            <ac:spMk id="12" creationId="{58E38AEF-4481-476C-8D9B-31A36F714088}"/>
          </ac:spMkLst>
        </pc:spChg>
        <pc:spChg chg="add mod">
          <ac:chgData name="김효관" userId="5d412245-c878-4bfb-b3ad-7c3e81fe34ff" providerId="ADAL" clId="{9E126B9C-6902-43AE-AD72-CC855D74D276}" dt="2018-03-09T09:48:32.944" v="2461" actId="478"/>
          <ac:spMkLst>
            <pc:docMk/>
            <pc:sldMk cId="4264771225" sldId="1279"/>
            <ac:spMk id="16" creationId="{A31AC310-0875-4054-A434-C0C53DBD9FE8}"/>
          </ac:spMkLst>
        </pc:spChg>
        <pc:spChg chg="add mod">
          <ac:chgData name="김효관" userId="5d412245-c878-4bfb-b3ad-7c3e81fe34ff" providerId="ADAL" clId="{9E126B9C-6902-43AE-AD72-CC855D74D276}" dt="2018-03-09T09:54:17.060" v="2578" actId="1076"/>
          <ac:spMkLst>
            <pc:docMk/>
            <pc:sldMk cId="4264771225" sldId="1279"/>
            <ac:spMk id="17" creationId="{C7EFFA64-B129-434C-A315-BE8F647D0440}"/>
          </ac:spMkLst>
        </pc:spChg>
        <pc:spChg chg="add mod">
          <ac:chgData name="김효관" userId="5d412245-c878-4bfb-b3ad-7c3e81fe34ff" providerId="ADAL" clId="{9E126B9C-6902-43AE-AD72-CC855D74D276}" dt="2018-03-09T09:51:12.841" v="2524" actId="478"/>
          <ac:spMkLst>
            <pc:docMk/>
            <pc:sldMk cId="4264771225" sldId="1279"/>
            <ac:spMk id="19" creationId="{9B0E3E33-4EF7-491F-890A-F311097DEE11}"/>
          </ac:spMkLst>
        </pc:spChg>
        <pc:spChg chg="add mod">
          <ac:chgData name="김효관" userId="5d412245-c878-4bfb-b3ad-7c3e81fe34ff" providerId="ADAL" clId="{9E126B9C-6902-43AE-AD72-CC855D74D276}" dt="2018-03-09T09:50:55.532" v="2521" actId="1036"/>
          <ac:spMkLst>
            <pc:docMk/>
            <pc:sldMk cId="4264771225" sldId="1279"/>
            <ac:spMk id="21" creationId="{B5DBE319-67C8-45E8-A7F6-3DCF26D66AB8}"/>
          </ac:spMkLst>
        </pc:spChg>
        <pc:spChg chg="add mod">
          <ac:chgData name="김효관" userId="5d412245-c878-4bfb-b3ad-7c3e81fe34ff" providerId="ADAL" clId="{9E126B9C-6902-43AE-AD72-CC855D74D276}" dt="2018-03-09T09:50:55.532" v="2521" actId="1036"/>
          <ac:spMkLst>
            <pc:docMk/>
            <pc:sldMk cId="4264771225" sldId="1279"/>
            <ac:spMk id="22" creationId="{082C2CEA-5CC3-42E0-8E60-C61B8FCDCB97}"/>
          </ac:spMkLst>
        </pc:spChg>
        <pc:spChg chg="add mod">
          <ac:chgData name="김효관" userId="5d412245-c878-4bfb-b3ad-7c3e81fe34ff" providerId="ADAL" clId="{9E126B9C-6902-43AE-AD72-CC855D74D276}" dt="2018-03-09T09:50:30.617" v="2503" actId="571"/>
          <ac:spMkLst>
            <pc:docMk/>
            <pc:sldMk cId="4264771225" sldId="1279"/>
            <ac:spMk id="23" creationId="{F06D9738-019A-4B93-A3C9-C50D467C0DA0}"/>
          </ac:spMkLst>
        </pc:spChg>
        <pc:spChg chg="add mod">
          <ac:chgData name="김효관" userId="5d412245-c878-4bfb-b3ad-7c3e81fe34ff" providerId="ADAL" clId="{9E126B9C-6902-43AE-AD72-CC855D74D276}" dt="2018-03-09T09:50:30.617" v="2503" actId="571"/>
          <ac:spMkLst>
            <pc:docMk/>
            <pc:sldMk cId="4264771225" sldId="1279"/>
            <ac:spMk id="24" creationId="{835DA7CE-881A-49D9-BDAC-244CBAFF36BF}"/>
          </ac:spMkLst>
        </pc:spChg>
        <pc:spChg chg="add mod">
          <ac:chgData name="김효관" userId="5d412245-c878-4bfb-b3ad-7c3e81fe34ff" providerId="ADAL" clId="{9E126B9C-6902-43AE-AD72-CC855D74D276}" dt="2018-03-09T09:50:30.617" v="2503" actId="571"/>
          <ac:spMkLst>
            <pc:docMk/>
            <pc:sldMk cId="4264771225" sldId="1279"/>
            <ac:spMk id="25" creationId="{2577EE4D-F874-4A4C-837B-2DB66E807399}"/>
          </ac:spMkLst>
        </pc:spChg>
        <pc:spChg chg="add mod">
          <ac:chgData name="김효관" userId="5d412245-c878-4bfb-b3ad-7c3e81fe34ff" providerId="ADAL" clId="{9E126B9C-6902-43AE-AD72-CC855D74D276}" dt="2018-03-09T09:50:55.532" v="2521" actId="1036"/>
          <ac:spMkLst>
            <pc:docMk/>
            <pc:sldMk cId="4264771225" sldId="1279"/>
            <ac:spMk id="26" creationId="{D173F39D-1786-4D86-A529-96BED4D1C333}"/>
          </ac:spMkLst>
        </pc:spChg>
        <pc:spChg chg="add mod">
          <ac:chgData name="김효관" userId="5d412245-c878-4bfb-b3ad-7c3e81fe34ff" providerId="ADAL" clId="{9E126B9C-6902-43AE-AD72-CC855D74D276}" dt="2018-03-09T09:50:55.532" v="2521" actId="1036"/>
          <ac:spMkLst>
            <pc:docMk/>
            <pc:sldMk cId="4264771225" sldId="1279"/>
            <ac:spMk id="27" creationId="{34545F0A-2AB6-41D6-AEC9-BEC8F38B16A0}"/>
          </ac:spMkLst>
        </pc:spChg>
        <pc:spChg chg="add mod">
          <ac:chgData name="김효관" userId="5d412245-c878-4bfb-b3ad-7c3e81fe34ff" providerId="ADAL" clId="{9E126B9C-6902-43AE-AD72-CC855D74D276}" dt="2018-03-09T09:50:55.532" v="2521" actId="1036"/>
          <ac:spMkLst>
            <pc:docMk/>
            <pc:sldMk cId="4264771225" sldId="1279"/>
            <ac:spMk id="28" creationId="{AD212189-1F10-45EA-B2A6-FDAFA6E25B2A}"/>
          </ac:spMkLst>
        </pc:spChg>
        <pc:spChg chg="add mod">
          <ac:chgData name="김효관" userId="5d412245-c878-4bfb-b3ad-7c3e81fe34ff" providerId="ADAL" clId="{9E126B9C-6902-43AE-AD72-CC855D74D276}" dt="2018-03-09T09:50:55.532" v="2521" actId="1036"/>
          <ac:spMkLst>
            <pc:docMk/>
            <pc:sldMk cId="4264771225" sldId="1279"/>
            <ac:spMk id="29" creationId="{FEDEBE88-E8AA-407E-BC9B-056D7891A81B}"/>
          </ac:spMkLst>
        </pc:spChg>
        <pc:spChg chg="add mod">
          <ac:chgData name="김효관" userId="5d412245-c878-4bfb-b3ad-7c3e81fe34ff" providerId="ADAL" clId="{9E126B9C-6902-43AE-AD72-CC855D74D276}" dt="2018-03-09T09:50:55.532" v="2521" actId="1036"/>
          <ac:spMkLst>
            <pc:docMk/>
            <pc:sldMk cId="4264771225" sldId="1279"/>
            <ac:spMk id="30" creationId="{F6902DE0-050D-4BA2-A9B9-54D9B7C83B00}"/>
          </ac:spMkLst>
        </pc:spChg>
        <pc:spChg chg="add mod">
          <ac:chgData name="김효관" userId="5d412245-c878-4bfb-b3ad-7c3e81fe34ff" providerId="ADAL" clId="{9E126B9C-6902-43AE-AD72-CC855D74D276}" dt="2018-03-09T09:50:55.532" v="2521" actId="1036"/>
          <ac:spMkLst>
            <pc:docMk/>
            <pc:sldMk cId="4264771225" sldId="1279"/>
            <ac:spMk id="31" creationId="{00F92968-4378-4079-94EB-789BC0588CB5}"/>
          </ac:spMkLst>
        </pc:spChg>
        <pc:spChg chg="add mod">
          <ac:chgData name="김효관" userId="5d412245-c878-4bfb-b3ad-7c3e81fe34ff" providerId="ADAL" clId="{9E126B9C-6902-43AE-AD72-CC855D74D276}" dt="2018-03-09T09:50:55.532" v="2521" actId="1036"/>
          <ac:spMkLst>
            <pc:docMk/>
            <pc:sldMk cId="4264771225" sldId="1279"/>
            <ac:spMk id="32" creationId="{CEB30CFA-DBA2-4B93-ADCE-425D26224929}"/>
          </ac:spMkLst>
        </pc:spChg>
        <pc:spChg chg="add mod">
          <ac:chgData name="김효관" userId="5d412245-c878-4bfb-b3ad-7c3e81fe34ff" providerId="ADAL" clId="{9E126B9C-6902-43AE-AD72-CC855D74D276}" dt="2018-03-09T09:50:55.532" v="2521" actId="1036"/>
          <ac:spMkLst>
            <pc:docMk/>
            <pc:sldMk cId="4264771225" sldId="1279"/>
            <ac:spMk id="33" creationId="{66B5D396-C29F-4F51-ADCB-E29B931274BC}"/>
          </ac:spMkLst>
        </pc:spChg>
        <pc:spChg chg="add mod">
          <ac:chgData name="김효관" userId="5d412245-c878-4bfb-b3ad-7c3e81fe34ff" providerId="ADAL" clId="{9E126B9C-6902-43AE-AD72-CC855D74D276}" dt="2018-03-09T09:50:55.532" v="2521" actId="1036"/>
          <ac:spMkLst>
            <pc:docMk/>
            <pc:sldMk cId="4264771225" sldId="1279"/>
            <ac:spMk id="34" creationId="{35E2F6A6-8B85-4838-A2B4-412272B1C8E0}"/>
          </ac:spMkLst>
        </pc:spChg>
        <pc:spChg chg="add del mod">
          <ac:chgData name="김효관" userId="5d412245-c878-4bfb-b3ad-7c3e81fe34ff" providerId="ADAL" clId="{9E126B9C-6902-43AE-AD72-CC855D74D276}" dt="2018-03-09T09:52:45.720" v="2534" actId="478"/>
          <ac:spMkLst>
            <pc:docMk/>
            <pc:sldMk cId="4264771225" sldId="1279"/>
            <ac:spMk id="35" creationId="{63CA1FBC-710B-4002-B16E-AF95E145E152}"/>
          </ac:spMkLst>
        </pc:spChg>
        <pc:spChg chg="add del mod">
          <ac:chgData name="김효관" userId="5d412245-c878-4bfb-b3ad-7c3e81fe34ff" providerId="ADAL" clId="{9E126B9C-6902-43AE-AD72-CC855D74D276}" dt="2018-03-09T09:54:14.672" v="2577" actId="478"/>
          <ac:spMkLst>
            <pc:docMk/>
            <pc:sldMk cId="4264771225" sldId="1279"/>
            <ac:spMk id="37" creationId="{053CF271-82F8-4128-BA7A-D634CC64A888}"/>
          </ac:spMkLst>
        </pc:spChg>
        <pc:spChg chg="add del mod">
          <ac:chgData name="김효관" userId="5d412245-c878-4bfb-b3ad-7c3e81fe34ff" providerId="ADAL" clId="{9E126B9C-6902-43AE-AD72-CC855D74D276}" dt="2018-03-09T09:54:18.573" v="2579" actId="478"/>
          <ac:spMkLst>
            <pc:docMk/>
            <pc:sldMk cId="4264771225" sldId="1279"/>
            <ac:spMk id="39" creationId="{A3318D04-2F70-4AD2-88DA-F9620DC5E1B3}"/>
          </ac:spMkLst>
        </pc:spChg>
        <pc:spChg chg="add mod">
          <ac:chgData name="김효관" userId="5d412245-c878-4bfb-b3ad-7c3e81fe34ff" providerId="ADAL" clId="{9E126B9C-6902-43AE-AD72-CC855D74D276}" dt="2018-03-09T09:54:40.931" v="2707" actId="478"/>
          <ac:spMkLst>
            <pc:docMk/>
            <pc:sldMk cId="4264771225" sldId="1279"/>
            <ac:spMk id="40" creationId="{1C0F0C44-0096-4DE0-BB08-B911042FF038}"/>
          </ac:spMkLst>
        </pc:spChg>
        <pc:spChg chg="del">
          <ac:chgData name="김효관" userId="5d412245-c878-4bfb-b3ad-7c3e81fe34ff" providerId="ADAL" clId="{9E126B9C-6902-43AE-AD72-CC855D74D276}" dt="2018-03-09T08:31:23.314" v="1629" actId="478"/>
          <ac:spMkLst>
            <pc:docMk/>
            <pc:sldMk cId="4264771225" sldId="1279"/>
            <ac:spMk id="43" creationId="{00000000-0000-0000-0000-000000000000}"/>
          </ac:spMkLst>
        </pc:spChg>
        <pc:spChg chg="mod">
          <ac:chgData name="김효관" userId="5d412245-c878-4bfb-b3ad-7c3e81fe34ff" providerId="ADAL" clId="{9E126B9C-6902-43AE-AD72-CC855D74D276}" dt="2018-03-09T09:43:01.651" v="2374" actId="478"/>
          <ac:spMkLst>
            <pc:docMk/>
            <pc:sldMk cId="4264771225" sldId="1279"/>
            <ac:spMk id="45" creationId="{00000000-0000-0000-0000-000000000000}"/>
          </ac:spMkLst>
        </pc:spChg>
        <pc:grpChg chg="mod">
          <ac:chgData name="김효관" userId="5d412245-c878-4bfb-b3ad-7c3e81fe34ff" providerId="ADAL" clId="{9E126B9C-6902-43AE-AD72-CC855D74D276}" dt="2018-03-09T09:43:01.651" v="2374" actId="478"/>
          <ac:grpSpMkLst>
            <pc:docMk/>
            <pc:sldMk cId="4264771225" sldId="1279"/>
            <ac:grpSpMk id="2" creationId="{00000000-0000-0000-0000-000000000000}"/>
          </ac:grpSpMkLst>
        </pc:grpChg>
        <pc:graphicFrameChg chg="del mod modGraphic">
          <ac:chgData name="김효관" userId="5d412245-c878-4bfb-b3ad-7c3e81fe34ff" providerId="ADAL" clId="{9E126B9C-6902-43AE-AD72-CC855D74D276}" dt="2018-03-09T09:37:15.578" v="2201" actId="478"/>
          <ac:graphicFrameMkLst>
            <pc:docMk/>
            <pc:sldMk cId="4264771225" sldId="1279"/>
            <ac:graphicFrameMk id="11" creationId="{38672BB4-FF0E-4937-9021-4E25C6B2525B}"/>
          </ac:graphicFrameMkLst>
        </pc:graphicFrameChg>
        <pc:graphicFrameChg chg="del mod modGraphic">
          <ac:chgData name="김효관" userId="5d412245-c878-4bfb-b3ad-7c3e81fe34ff" providerId="ADAL" clId="{9E126B9C-6902-43AE-AD72-CC855D74D276}" dt="2018-03-09T09:37:15.578" v="2201" actId="478"/>
          <ac:graphicFrameMkLst>
            <pc:docMk/>
            <pc:sldMk cId="4264771225" sldId="1279"/>
            <ac:graphicFrameMk id="13" creationId="{DCFC0C53-C9D4-4C61-A625-D333CC9DE4BF}"/>
          </ac:graphicFrameMkLst>
        </pc:graphicFrameChg>
        <pc:graphicFrameChg chg="add mod modGraphic">
          <ac:chgData name="김효관" userId="5d412245-c878-4bfb-b3ad-7c3e81fe34ff" providerId="ADAL" clId="{9E126B9C-6902-43AE-AD72-CC855D74D276}" dt="2018-03-09T09:53:02.320" v="2558" actId="1076"/>
          <ac:graphicFrameMkLst>
            <pc:docMk/>
            <pc:sldMk cId="4264771225" sldId="1279"/>
            <ac:graphicFrameMk id="15" creationId="{5912DD04-368A-4ABF-82DE-A5306E011F03}"/>
          </ac:graphicFrameMkLst>
        </pc:graphicFrameChg>
        <pc:picChg chg="add del mod">
          <ac:chgData name="김효관" userId="5d412245-c878-4bfb-b3ad-7c3e81fe34ff" providerId="ADAL" clId="{9E126B9C-6902-43AE-AD72-CC855D74D276}" dt="2018-03-09T09:49:25.963" v="2463" actId="478"/>
          <ac:picMkLst>
            <pc:docMk/>
            <pc:sldMk cId="4264771225" sldId="1279"/>
            <ac:picMk id="6" creationId="{4A107771-BF30-4A67-9ADF-3F5546BA756E}"/>
          </ac:picMkLst>
        </pc:picChg>
        <pc:picChg chg="add del mod">
          <ac:chgData name="김효관" userId="5d412245-c878-4bfb-b3ad-7c3e81fe34ff" providerId="ADAL" clId="{9E126B9C-6902-43AE-AD72-CC855D74D276}" dt="2018-03-09T09:49:47.929" v="2475" actId="478"/>
          <ac:picMkLst>
            <pc:docMk/>
            <pc:sldMk cId="4264771225" sldId="1279"/>
            <ac:picMk id="14" creationId="{9F292C82-0474-4D9B-ABE3-0371A9DD9029}"/>
          </ac:picMkLst>
        </pc:picChg>
      </pc:sldChg>
      <pc:sldChg chg="addSp delSp modSp add">
        <pc:chgData name="김효관" userId="5d412245-c878-4bfb-b3ad-7c3e81fe34ff" providerId="ADAL" clId="{9E126B9C-6902-43AE-AD72-CC855D74D276}" dt="2018-03-09T09:57:05.348" v="2724" actId="478"/>
        <pc:sldMkLst>
          <pc:docMk/>
          <pc:sldMk cId="1857400615" sldId="1280"/>
        </pc:sldMkLst>
        <pc:spChg chg="add mod ord">
          <ac:chgData name="김효관" userId="5d412245-c878-4bfb-b3ad-7c3e81fe34ff" providerId="ADAL" clId="{9E126B9C-6902-43AE-AD72-CC855D74D276}" dt="2018-03-09T09:55:59.512" v="2713" actId="1076"/>
          <ac:spMkLst>
            <pc:docMk/>
            <pc:sldMk cId="1857400615" sldId="1280"/>
            <ac:spMk id="4" creationId="{5B7A4A25-A9D8-428F-A926-86CE795EDFFD}"/>
          </ac:spMkLst>
        </pc:spChg>
        <pc:spChg chg="del">
          <ac:chgData name="김효관" userId="5d412245-c878-4bfb-b3ad-7c3e81fe34ff" providerId="ADAL" clId="{9E126B9C-6902-43AE-AD72-CC855D74D276}" dt="2018-03-09T09:43:41.331" v="2412" actId="478"/>
          <ac:spMkLst>
            <pc:docMk/>
            <pc:sldMk cId="1857400615" sldId="1280"/>
            <ac:spMk id="10" creationId="{F536E9E7-97F3-47DB-9A83-5D71B9EE81CE}"/>
          </ac:spMkLst>
        </pc:spChg>
        <pc:spChg chg="del">
          <ac:chgData name="김효관" userId="5d412245-c878-4bfb-b3ad-7c3e81fe34ff" providerId="ADAL" clId="{9E126B9C-6902-43AE-AD72-CC855D74D276}" dt="2018-03-09T09:43:41.331" v="2412" actId="478"/>
          <ac:spMkLst>
            <pc:docMk/>
            <pc:sldMk cId="1857400615" sldId="1280"/>
            <ac:spMk id="12" creationId="{58E38AEF-4481-476C-8D9B-31A36F714088}"/>
          </ac:spMkLst>
        </pc:spChg>
        <pc:spChg chg="add mod">
          <ac:chgData name="김효관" userId="5d412245-c878-4bfb-b3ad-7c3e81fe34ff" providerId="ADAL" clId="{9E126B9C-6902-43AE-AD72-CC855D74D276}" dt="2018-03-09T09:44:49.154" v="2429" actId="1076"/>
          <ac:spMkLst>
            <pc:docMk/>
            <pc:sldMk cId="1857400615" sldId="1280"/>
            <ac:spMk id="14" creationId="{31DCD6C2-B411-47FB-8559-2BE1A520BFC8}"/>
          </ac:spMkLst>
        </pc:spChg>
        <pc:spChg chg="add del">
          <ac:chgData name="김효관" userId="5d412245-c878-4bfb-b3ad-7c3e81fe34ff" providerId="ADAL" clId="{9E126B9C-6902-43AE-AD72-CC855D74D276}" dt="2018-03-09T09:44:51.496" v="2431" actId="478"/>
          <ac:spMkLst>
            <pc:docMk/>
            <pc:sldMk cId="1857400615" sldId="1280"/>
            <ac:spMk id="17" creationId="{F5EA5B95-25C4-4927-AF7B-6B2B45B7103C}"/>
          </ac:spMkLst>
        </pc:spChg>
        <pc:spChg chg="add">
          <ac:chgData name="김효관" userId="5d412245-c878-4bfb-b3ad-7c3e81fe34ff" providerId="ADAL" clId="{9E126B9C-6902-43AE-AD72-CC855D74D276}" dt="2018-03-09T09:45:04.876" v="2436" actId="478"/>
          <ac:spMkLst>
            <pc:docMk/>
            <pc:sldMk cId="1857400615" sldId="1280"/>
            <ac:spMk id="21" creationId="{89E55E76-A905-4D7D-B84E-C714A16B7E33}"/>
          </ac:spMkLst>
        </pc:spChg>
        <pc:spChg chg="add mod ord">
          <ac:chgData name="김효관" userId="5d412245-c878-4bfb-b3ad-7c3e81fe34ff" providerId="ADAL" clId="{9E126B9C-6902-43AE-AD72-CC855D74D276}" dt="2018-03-09T09:56:44.528" v="2716" actId="167"/>
          <ac:spMkLst>
            <pc:docMk/>
            <pc:sldMk cId="1857400615" sldId="1280"/>
            <ac:spMk id="22" creationId="{94717B93-3ADF-44B3-A275-8A2478E899EE}"/>
          </ac:spMkLst>
        </pc:spChg>
        <pc:spChg chg="add mod ord">
          <ac:chgData name="김효관" userId="5d412245-c878-4bfb-b3ad-7c3e81fe34ff" providerId="ADAL" clId="{9E126B9C-6902-43AE-AD72-CC855D74D276}" dt="2018-03-09T09:56:48.441" v="2719" actId="167"/>
          <ac:spMkLst>
            <pc:docMk/>
            <pc:sldMk cId="1857400615" sldId="1280"/>
            <ac:spMk id="23" creationId="{96BEC160-49CD-4F32-9870-F129498FB5C4}"/>
          </ac:spMkLst>
        </pc:spChg>
        <pc:spChg chg="add mod ord">
          <ac:chgData name="김효관" userId="5d412245-c878-4bfb-b3ad-7c3e81fe34ff" providerId="ADAL" clId="{9E126B9C-6902-43AE-AD72-CC855D74D276}" dt="2018-03-09T09:56:51.413" v="2722" actId="167"/>
          <ac:spMkLst>
            <pc:docMk/>
            <pc:sldMk cId="1857400615" sldId="1280"/>
            <ac:spMk id="24" creationId="{48E120E6-FEF1-41D8-A78C-1CD58D95B685}"/>
          </ac:spMkLst>
        </pc:spChg>
        <pc:spChg chg="mod">
          <ac:chgData name="김효관" userId="5d412245-c878-4bfb-b3ad-7c3e81fe34ff" providerId="ADAL" clId="{9E126B9C-6902-43AE-AD72-CC855D74D276}" dt="2018-03-09T08:31:43.105" v="1661" actId="478"/>
          <ac:spMkLst>
            <pc:docMk/>
            <pc:sldMk cId="1857400615" sldId="1280"/>
            <ac:spMk id="45" creationId="{00000000-0000-0000-0000-000000000000}"/>
          </ac:spMkLst>
        </pc:spChg>
        <pc:graphicFrameChg chg="del mod modGraphic">
          <ac:chgData name="김효관" userId="5d412245-c878-4bfb-b3ad-7c3e81fe34ff" providerId="ADAL" clId="{9E126B9C-6902-43AE-AD72-CC855D74D276}" dt="2018-03-09T09:43:41.331" v="2412" actId="478"/>
          <ac:graphicFrameMkLst>
            <pc:docMk/>
            <pc:sldMk cId="1857400615" sldId="1280"/>
            <ac:graphicFrameMk id="11" creationId="{38672BB4-FF0E-4937-9021-4E25C6B2525B}"/>
          </ac:graphicFrameMkLst>
        </pc:graphicFrameChg>
        <pc:graphicFrameChg chg="del mod modGraphic">
          <ac:chgData name="김효관" userId="5d412245-c878-4bfb-b3ad-7c3e81fe34ff" providerId="ADAL" clId="{9E126B9C-6902-43AE-AD72-CC855D74D276}" dt="2018-03-09T09:43:41.331" v="2412" actId="478"/>
          <ac:graphicFrameMkLst>
            <pc:docMk/>
            <pc:sldMk cId="1857400615" sldId="1280"/>
            <ac:graphicFrameMk id="13" creationId="{DCFC0C53-C9D4-4C61-A625-D333CC9DE4BF}"/>
          </ac:graphicFrameMkLst>
        </pc:graphicFrameChg>
        <pc:graphicFrameChg chg="add del">
          <ac:chgData name="김효관" userId="5d412245-c878-4bfb-b3ad-7c3e81fe34ff" providerId="ADAL" clId="{9E126B9C-6902-43AE-AD72-CC855D74D276}" dt="2018-03-09T09:43:51.866" v="2414" actId="478"/>
          <ac:graphicFrameMkLst>
            <pc:docMk/>
            <pc:sldMk cId="1857400615" sldId="1280"/>
            <ac:graphicFrameMk id="16" creationId="{6CA77AFC-8F83-4409-BE18-2AAD695A9859}"/>
          </ac:graphicFrameMkLst>
        </pc:graphicFrameChg>
        <pc:picChg chg="add mod">
          <ac:chgData name="김효관" userId="5d412245-c878-4bfb-b3ad-7c3e81fe34ff" providerId="ADAL" clId="{9E126B9C-6902-43AE-AD72-CC855D74D276}" dt="2018-03-09T09:55:33.504" v="2708" actId="1076"/>
          <ac:picMkLst>
            <pc:docMk/>
            <pc:sldMk cId="1857400615" sldId="1280"/>
            <ac:picMk id="3" creationId="{E18B23B3-C8AF-4ECE-8841-0C5A3902C754}"/>
          </ac:picMkLst>
        </pc:picChg>
        <pc:picChg chg="add mod">
          <ac:chgData name="김효관" userId="5d412245-c878-4bfb-b3ad-7c3e81fe34ff" providerId="ADAL" clId="{9E126B9C-6902-43AE-AD72-CC855D74D276}" dt="2018-03-09T09:44:47.081" v="2428" actId="1076"/>
          <ac:picMkLst>
            <pc:docMk/>
            <pc:sldMk cId="1857400615" sldId="1280"/>
            <ac:picMk id="15" creationId="{6C2706FF-7A4B-4EBD-99DC-E8F2828F24B4}"/>
          </ac:picMkLst>
        </pc:picChg>
        <pc:picChg chg="add mod">
          <ac:chgData name="김효관" userId="5d412245-c878-4bfb-b3ad-7c3e81fe34ff" providerId="ADAL" clId="{9E126B9C-6902-43AE-AD72-CC855D74D276}" dt="2018-03-09T09:44:50.023" v="2430" actId="1076"/>
          <ac:picMkLst>
            <pc:docMk/>
            <pc:sldMk cId="1857400615" sldId="1280"/>
            <ac:picMk id="18" creationId="{22972E79-6AEE-4DFC-8E73-E7F3D7F5C426}"/>
          </ac:picMkLst>
        </pc:picChg>
        <pc:picChg chg="add mod">
          <ac:chgData name="김효관" userId="5d412245-c878-4bfb-b3ad-7c3e81fe34ff" providerId="ADAL" clId="{9E126B9C-6902-43AE-AD72-CC855D74D276}" dt="2018-03-09T09:55:35.003" v="2709" actId="1076"/>
          <ac:picMkLst>
            <pc:docMk/>
            <pc:sldMk cId="1857400615" sldId="1280"/>
            <ac:picMk id="19" creationId="{97CD9AF1-70EF-4933-A6C4-A80508AF423D}"/>
          </ac:picMkLst>
        </pc:picChg>
        <pc:picChg chg="add mod">
          <ac:chgData name="김효관" userId="5d412245-c878-4bfb-b3ad-7c3e81fe34ff" providerId="ADAL" clId="{9E126B9C-6902-43AE-AD72-CC855D74D276}" dt="2018-03-09T09:44:58.583" v="2435" actId="1076"/>
          <ac:picMkLst>
            <pc:docMk/>
            <pc:sldMk cId="1857400615" sldId="1280"/>
            <ac:picMk id="20" creationId="{C76F9680-D5C3-4EC7-BDFF-BF6459A474A9}"/>
          </ac:picMkLst>
        </pc:picChg>
        <pc:cxnChg chg="add del mod">
          <ac:chgData name="김효관" userId="5d412245-c878-4bfb-b3ad-7c3e81fe34ff" providerId="ADAL" clId="{9E126B9C-6902-43AE-AD72-CC855D74D276}" dt="2018-03-09T09:57:05.348" v="2724" actId="478"/>
          <ac:cxnSpMkLst>
            <pc:docMk/>
            <pc:sldMk cId="1857400615" sldId="1280"/>
            <ac:cxnSpMk id="6" creationId="{054E866D-4C18-4269-85FB-3E6BD3774C80}"/>
          </ac:cxnSpMkLst>
        </pc:cxnChg>
      </pc:sldChg>
      <pc:sldChg chg="modSp add">
        <pc:chgData name="김효관" userId="5d412245-c878-4bfb-b3ad-7c3e81fe34ff" providerId="ADAL" clId="{9E126B9C-6902-43AE-AD72-CC855D74D276}" dt="2018-03-09T09:28:46.915" v="2138" actId="20577"/>
        <pc:sldMkLst>
          <pc:docMk/>
          <pc:sldMk cId="3895973492" sldId="1281"/>
        </pc:sldMkLst>
        <pc:spChg chg="mod">
          <ac:chgData name="김효관" userId="5d412245-c878-4bfb-b3ad-7c3e81fe34ff" providerId="ADAL" clId="{9E126B9C-6902-43AE-AD72-CC855D74D276}" dt="2018-03-09T08:40:11.945" v="2011" actId="20577"/>
          <ac:spMkLst>
            <pc:docMk/>
            <pc:sldMk cId="3895973492" sldId="1281"/>
            <ac:spMk id="45" creationId="{00000000-0000-0000-0000-000000000000}"/>
          </ac:spMkLst>
        </pc:spChg>
        <pc:graphicFrameChg chg="mod modGraphic">
          <ac:chgData name="김효관" userId="5d412245-c878-4bfb-b3ad-7c3e81fe34ff" providerId="ADAL" clId="{9E126B9C-6902-43AE-AD72-CC855D74D276}" dt="2018-03-09T08:42:04.436" v="2134" actId="20577"/>
          <ac:graphicFrameMkLst>
            <pc:docMk/>
            <pc:sldMk cId="3895973492" sldId="1281"/>
            <ac:graphicFrameMk id="11" creationId="{38672BB4-FF0E-4937-9021-4E25C6B2525B}"/>
          </ac:graphicFrameMkLst>
        </pc:graphicFrameChg>
        <pc:graphicFrameChg chg="mod modGraphic">
          <ac:chgData name="김효관" userId="5d412245-c878-4bfb-b3ad-7c3e81fe34ff" providerId="ADAL" clId="{9E126B9C-6902-43AE-AD72-CC855D74D276}" dt="2018-03-09T09:28:46.915" v="2138" actId="20577"/>
          <ac:graphicFrameMkLst>
            <pc:docMk/>
            <pc:sldMk cId="3895973492" sldId="1281"/>
            <ac:graphicFrameMk id="13" creationId="{DCFC0C53-C9D4-4C61-A625-D333CC9DE4BF}"/>
          </ac:graphicFrameMkLst>
        </pc:graphicFrameChg>
      </pc:sldChg>
      <pc:sldChg chg="addSp delSp add">
        <pc:chgData name="김효관" userId="5d412245-c878-4bfb-b3ad-7c3e81fe34ff" providerId="ADAL" clId="{9E126B9C-6902-43AE-AD72-CC855D74D276}" dt="2018-03-09T09:52:38.351" v="2531" actId="478"/>
        <pc:sldMkLst>
          <pc:docMk/>
          <pc:sldMk cId="2703268770" sldId="1282"/>
        </pc:sldMkLst>
        <pc:spChg chg="add del">
          <ac:chgData name="김효관" userId="5d412245-c878-4bfb-b3ad-7c3e81fe34ff" providerId="ADAL" clId="{9E126B9C-6902-43AE-AD72-CC855D74D276}" dt="2018-03-09T09:52:38.351" v="2531" actId="478"/>
          <ac:spMkLst>
            <pc:docMk/>
            <pc:sldMk cId="2703268770" sldId="1282"/>
            <ac:spMk id="14" creationId="{BE878910-7B46-4A2C-B884-1DAB1ED1411D}"/>
          </ac:spMkLst>
        </pc:spChg>
      </pc:sldChg>
      <pc:sldChg chg="add">
        <pc:chgData name="김효관" userId="5d412245-c878-4bfb-b3ad-7c3e81fe34ff" providerId="ADAL" clId="{9E126B9C-6902-43AE-AD72-CC855D74D276}" dt="2018-03-09T09:43:38.269" v="2411" actId="478"/>
        <pc:sldMkLst>
          <pc:docMk/>
          <pc:sldMk cId="3782094752" sldId="1283"/>
        </pc:sldMkLst>
      </pc:sldChg>
      <pc:sldChg chg="addSp delSp modSp add ord">
        <pc:chgData name="김효관" userId="5d412245-c878-4bfb-b3ad-7c3e81fe34ff" providerId="ADAL" clId="{9E126B9C-6902-43AE-AD72-CC855D74D276}" dt="2018-03-09T10:00:37.067" v="3084" actId="478"/>
        <pc:sldMkLst>
          <pc:docMk/>
          <pc:sldMk cId="4046666420" sldId="1284"/>
        </pc:sldMkLst>
        <pc:spChg chg="add del mod">
          <ac:chgData name="김효관" userId="5d412245-c878-4bfb-b3ad-7c3e81fe34ff" providerId="ADAL" clId="{9E126B9C-6902-43AE-AD72-CC855D74D276}" dt="2018-03-09T09:58:44.552" v="2750" actId="478"/>
          <ac:spMkLst>
            <pc:docMk/>
            <pc:sldMk cId="4046666420" sldId="1284"/>
            <ac:spMk id="3" creationId="{458DB64F-A9B2-4173-995B-CA6C09B6A497}"/>
          </ac:spMkLst>
        </pc:spChg>
        <pc:spChg chg="add del mod">
          <ac:chgData name="김효관" userId="5d412245-c878-4bfb-b3ad-7c3e81fe34ff" providerId="ADAL" clId="{9E126B9C-6902-43AE-AD72-CC855D74D276}" dt="2018-03-09T10:00:37.067" v="3084" actId="478"/>
          <ac:spMkLst>
            <pc:docMk/>
            <pc:sldMk cId="4046666420" sldId="1284"/>
            <ac:spMk id="4" creationId="{009A150C-69F2-495A-99EC-3B56826A3435}"/>
          </ac:spMkLst>
        </pc:spChg>
        <pc:spChg chg="del">
          <ac:chgData name="김효관" userId="5d412245-c878-4bfb-b3ad-7c3e81fe34ff" providerId="ADAL" clId="{9E126B9C-6902-43AE-AD72-CC855D74D276}" dt="2018-03-09T09:58:21.898" v="2726" actId="478"/>
          <ac:spMkLst>
            <pc:docMk/>
            <pc:sldMk cId="4046666420" sldId="1284"/>
            <ac:spMk id="10" creationId="{F536E9E7-97F3-47DB-9A83-5D71B9EE81CE}"/>
          </ac:spMkLst>
        </pc:spChg>
        <pc:spChg chg="del">
          <ac:chgData name="김효관" userId="5d412245-c878-4bfb-b3ad-7c3e81fe34ff" providerId="ADAL" clId="{9E126B9C-6902-43AE-AD72-CC855D74D276}" dt="2018-03-09T09:58:21.898" v="2726" actId="478"/>
          <ac:spMkLst>
            <pc:docMk/>
            <pc:sldMk cId="4046666420" sldId="1284"/>
            <ac:spMk id="12" creationId="{58E38AEF-4481-476C-8D9B-31A36F714088}"/>
          </ac:spMkLst>
        </pc:spChg>
        <pc:spChg chg="add del">
          <ac:chgData name="김효관" userId="5d412245-c878-4bfb-b3ad-7c3e81fe34ff" providerId="ADAL" clId="{9E126B9C-6902-43AE-AD72-CC855D74D276}" dt="2018-03-09T09:58:26.212" v="2728" actId="478"/>
          <ac:spMkLst>
            <pc:docMk/>
            <pc:sldMk cId="4046666420" sldId="1284"/>
            <ac:spMk id="14" creationId="{9E3AC3BF-F8B8-4E5C-8EFA-3924CA85AFA9}"/>
          </ac:spMkLst>
        </pc:spChg>
        <pc:spChg chg="add del">
          <ac:chgData name="김효관" userId="5d412245-c878-4bfb-b3ad-7c3e81fe34ff" providerId="ADAL" clId="{9E126B9C-6902-43AE-AD72-CC855D74D276}" dt="2018-03-09T09:58:27.494" v="2729" actId="478"/>
          <ac:spMkLst>
            <pc:docMk/>
            <pc:sldMk cId="4046666420" sldId="1284"/>
            <ac:spMk id="15" creationId="{583F724A-F887-4D56-9A78-EB1465B86BF6}"/>
          </ac:spMkLst>
        </pc:spChg>
        <pc:spChg chg="add del">
          <ac:chgData name="김효관" userId="5d412245-c878-4bfb-b3ad-7c3e81fe34ff" providerId="ADAL" clId="{9E126B9C-6902-43AE-AD72-CC855D74D276}" dt="2018-03-09T09:58:26.212" v="2728" actId="478"/>
          <ac:spMkLst>
            <pc:docMk/>
            <pc:sldMk cId="4046666420" sldId="1284"/>
            <ac:spMk id="16" creationId="{265B1491-6FD0-4641-82D0-A48536B1D566}"/>
          </ac:spMkLst>
        </pc:spChg>
        <pc:spChg chg="add del mod">
          <ac:chgData name="김효관" userId="5d412245-c878-4bfb-b3ad-7c3e81fe34ff" providerId="ADAL" clId="{9E126B9C-6902-43AE-AD72-CC855D74D276}" dt="2018-03-09T09:58:44.552" v="2750" actId="478"/>
          <ac:spMkLst>
            <pc:docMk/>
            <pc:sldMk cId="4046666420" sldId="1284"/>
            <ac:spMk id="17" creationId="{14EF8715-7FB0-4F8F-B19E-8BE09E4FF0A0}"/>
          </ac:spMkLst>
        </pc:spChg>
        <pc:spChg chg="add del">
          <ac:chgData name="김효관" userId="5d412245-c878-4bfb-b3ad-7c3e81fe34ff" providerId="ADAL" clId="{9E126B9C-6902-43AE-AD72-CC855D74D276}" dt="2018-03-09T09:58:26.212" v="2728" actId="478"/>
          <ac:spMkLst>
            <pc:docMk/>
            <pc:sldMk cId="4046666420" sldId="1284"/>
            <ac:spMk id="18" creationId="{83389838-77FE-4FC1-B393-BB1CA2AD2323}"/>
          </ac:spMkLst>
        </pc:spChg>
        <pc:spChg chg="add mod">
          <ac:chgData name="김효관" userId="5d412245-c878-4bfb-b3ad-7c3e81fe34ff" providerId="ADAL" clId="{9E126B9C-6902-43AE-AD72-CC855D74D276}" dt="2018-03-09T09:59:47.403" v="2922" actId="1076"/>
          <ac:spMkLst>
            <pc:docMk/>
            <pc:sldMk cId="4046666420" sldId="1284"/>
            <ac:spMk id="24" creationId="{C6BA34CB-EF63-44F1-9EE5-0B183B1C2832}"/>
          </ac:spMkLst>
        </pc:spChg>
        <pc:spChg chg="add mod">
          <ac:chgData name="김효관" userId="5d412245-c878-4bfb-b3ad-7c3e81fe34ff" providerId="ADAL" clId="{9E126B9C-6902-43AE-AD72-CC855D74D276}" dt="2018-03-09T09:59:44.331" v="2921" actId="1076"/>
          <ac:spMkLst>
            <pc:docMk/>
            <pc:sldMk cId="4046666420" sldId="1284"/>
            <ac:spMk id="25" creationId="{B780AADD-7B17-4BD4-AB32-364BFBF8A869}"/>
          </ac:spMkLst>
        </pc:spChg>
        <pc:spChg chg="add">
          <ac:chgData name="김효관" userId="5d412245-c878-4bfb-b3ad-7c3e81fe34ff" providerId="ADAL" clId="{9E126B9C-6902-43AE-AD72-CC855D74D276}" dt="2018-03-09T09:58:44.807" v="2751" actId="478"/>
          <ac:spMkLst>
            <pc:docMk/>
            <pc:sldMk cId="4046666420" sldId="1284"/>
            <ac:spMk id="26" creationId="{D4B2EC9E-48AB-4C20-A506-D0198C1E7088}"/>
          </ac:spMkLst>
        </pc:spChg>
        <pc:spChg chg="add mod">
          <ac:chgData name="김효관" userId="5d412245-c878-4bfb-b3ad-7c3e81fe34ff" providerId="ADAL" clId="{9E126B9C-6902-43AE-AD72-CC855D74D276}" dt="2018-03-09T10:00:34.563" v="3083" actId="20577"/>
          <ac:spMkLst>
            <pc:docMk/>
            <pc:sldMk cId="4046666420" sldId="1284"/>
            <ac:spMk id="30" creationId="{C6FBC9F9-C867-474A-9004-8DB6B217AA81}"/>
          </ac:spMkLst>
        </pc:spChg>
        <pc:graphicFrameChg chg="del">
          <ac:chgData name="김효관" userId="5d412245-c878-4bfb-b3ad-7c3e81fe34ff" providerId="ADAL" clId="{9E126B9C-6902-43AE-AD72-CC855D74D276}" dt="2018-03-09T09:58:21.898" v="2726" actId="478"/>
          <ac:graphicFrameMkLst>
            <pc:docMk/>
            <pc:sldMk cId="4046666420" sldId="1284"/>
            <ac:graphicFrameMk id="11" creationId="{38672BB4-FF0E-4937-9021-4E25C6B2525B}"/>
          </ac:graphicFrameMkLst>
        </pc:graphicFrameChg>
        <pc:graphicFrameChg chg="del">
          <ac:chgData name="김효관" userId="5d412245-c878-4bfb-b3ad-7c3e81fe34ff" providerId="ADAL" clId="{9E126B9C-6902-43AE-AD72-CC855D74D276}" dt="2018-03-09T09:58:21.898" v="2726" actId="478"/>
          <ac:graphicFrameMkLst>
            <pc:docMk/>
            <pc:sldMk cId="4046666420" sldId="1284"/>
            <ac:graphicFrameMk id="13" creationId="{DCFC0C53-C9D4-4C61-A625-D333CC9DE4BF}"/>
          </ac:graphicFrameMkLst>
        </pc:graphicFrameChg>
        <pc:picChg chg="add del mod">
          <ac:chgData name="김효관" userId="5d412245-c878-4bfb-b3ad-7c3e81fe34ff" providerId="ADAL" clId="{9E126B9C-6902-43AE-AD72-CC855D74D276}" dt="2018-03-09T09:58:44.552" v="2750" actId="478"/>
          <ac:picMkLst>
            <pc:docMk/>
            <pc:sldMk cId="4046666420" sldId="1284"/>
            <ac:picMk id="19" creationId="{C57FE020-9C74-4926-955D-551E2E95C0D8}"/>
          </ac:picMkLst>
        </pc:picChg>
        <pc:picChg chg="add del mod">
          <ac:chgData name="김효관" userId="5d412245-c878-4bfb-b3ad-7c3e81fe34ff" providerId="ADAL" clId="{9E126B9C-6902-43AE-AD72-CC855D74D276}" dt="2018-03-09T09:58:44.552" v="2750" actId="478"/>
          <ac:picMkLst>
            <pc:docMk/>
            <pc:sldMk cId="4046666420" sldId="1284"/>
            <ac:picMk id="20" creationId="{38822F77-6824-411A-A297-B49894FA39AD}"/>
          </ac:picMkLst>
        </pc:picChg>
        <pc:picChg chg="add del">
          <ac:chgData name="김효관" userId="5d412245-c878-4bfb-b3ad-7c3e81fe34ff" providerId="ADAL" clId="{9E126B9C-6902-43AE-AD72-CC855D74D276}" dt="2018-03-09T09:58:26.212" v="2728" actId="478"/>
          <ac:picMkLst>
            <pc:docMk/>
            <pc:sldMk cId="4046666420" sldId="1284"/>
            <ac:picMk id="21" creationId="{07244109-2324-454D-BF1D-C4E48F707EB1}"/>
          </ac:picMkLst>
        </pc:picChg>
        <pc:picChg chg="add del">
          <ac:chgData name="김효관" userId="5d412245-c878-4bfb-b3ad-7c3e81fe34ff" providerId="ADAL" clId="{9E126B9C-6902-43AE-AD72-CC855D74D276}" dt="2018-03-09T09:58:27.494" v="2729" actId="478"/>
          <ac:picMkLst>
            <pc:docMk/>
            <pc:sldMk cId="4046666420" sldId="1284"/>
            <ac:picMk id="22" creationId="{EDEF8AB4-9146-49C8-A489-91D0D3A41B51}"/>
          </ac:picMkLst>
        </pc:picChg>
        <pc:picChg chg="add del">
          <ac:chgData name="김효관" userId="5d412245-c878-4bfb-b3ad-7c3e81fe34ff" providerId="ADAL" clId="{9E126B9C-6902-43AE-AD72-CC855D74D276}" dt="2018-03-09T09:58:26.212" v="2728" actId="478"/>
          <ac:picMkLst>
            <pc:docMk/>
            <pc:sldMk cId="4046666420" sldId="1284"/>
            <ac:picMk id="23" creationId="{2CFDAFCF-5B0F-4126-8B07-E50BABAF2C77}"/>
          </ac:picMkLst>
        </pc:picChg>
        <pc:picChg chg="add">
          <ac:chgData name="김효관" userId="5d412245-c878-4bfb-b3ad-7c3e81fe34ff" providerId="ADAL" clId="{9E126B9C-6902-43AE-AD72-CC855D74D276}" dt="2018-03-09T09:58:44.807" v="2751" actId="478"/>
          <ac:picMkLst>
            <pc:docMk/>
            <pc:sldMk cId="4046666420" sldId="1284"/>
            <ac:picMk id="27" creationId="{16C5CD61-3482-46E7-8F3B-655746FFCD8C}"/>
          </ac:picMkLst>
        </pc:picChg>
        <pc:picChg chg="add mod">
          <ac:chgData name="김효관" userId="5d412245-c878-4bfb-b3ad-7c3e81fe34ff" providerId="ADAL" clId="{9E126B9C-6902-43AE-AD72-CC855D74D276}" dt="2018-03-09T09:59:44.331" v="2921" actId="1076"/>
          <ac:picMkLst>
            <pc:docMk/>
            <pc:sldMk cId="4046666420" sldId="1284"/>
            <ac:picMk id="28" creationId="{B6A65E28-E4B6-421D-AD1F-C13CC6ED13E7}"/>
          </ac:picMkLst>
        </pc:picChg>
        <pc:picChg chg="add mod">
          <ac:chgData name="김효관" userId="5d412245-c878-4bfb-b3ad-7c3e81fe34ff" providerId="ADAL" clId="{9E126B9C-6902-43AE-AD72-CC855D74D276}" dt="2018-03-09T09:59:47.403" v="2922" actId="1076"/>
          <ac:picMkLst>
            <pc:docMk/>
            <pc:sldMk cId="4046666420" sldId="1284"/>
            <ac:picMk id="29" creationId="{294172E4-0067-4567-91E1-CCF7BF9E11F1}"/>
          </ac:picMkLst>
        </pc:picChg>
      </pc:sldChg>
    </pc:docChg>
  </pc:docChgLst>
  <pc:docChgLst>
    <pc:chgData name="김효관" userId="5d412245-c878-4bfb-b3ad-7c3e81fe34ff" providerId="ADAL" clId="{FA62DE7A-8B6D-49E6-B85F-3CCF16421B11}"/>
    <pc:docChg chg="undo custSel delSld modSld">
      <pc:chgData name="김효관" userId="5d412245-c878-4bfb-b3ad-7c3e81fe34ff" providerId="ADAL" clId="{FA62DE7A-8B6D-49E6-B85F-3CCF16421B11}" dt="2018-03-10T13:22:49.136" v="444"/>
      <pc:docMkLst>
        <pc:docMk/>
      </pc:docMkLst>
      <pc:sldChg chg="modSp">
        <pc:chgData name="김효관" userId="5d412245-c878-4bfb-b3ad-7c3e81fe34ff" providerId="ADAL" clId="{FA62DE7A-8B6D-49E6-B85F-3CCF16421B11}" dt="2018-03-10T13:22:49.136" v="444"/>
        <pc:sldMkLst>
          <pc:docMk/>
          <pc:sldMk cId="0" sldId="1182"/>
        </pc:sldMkLst>
        <pc:spChg chg="mod">
          <ac:chgData name="김효관" userId="5d412245-c878-4bfb-b3ad-7c3e81fe34ff" providerId="ADAL" clId="{FA62DE7A-8B6D-49E6-B85F-3CCF16421B11}" dt="2018-03-10T13:22:49.136" v="444"/>
          <ac:spMkLst>
            <pc:docMk/>
            <pc:sldMk cId="0" sldId="1182"/>
            <ac:spMk id="81" creationId="{00000000-0000-0000-0000-000000000000}"/>
          </ac:spMkLst>
        </pc:spChg>
      </pc:sldChg>
      <pc:sldChg chg="modSp">
        <pc:chgData name="김효관" userId="5d412245-c878-4bfb-b3ad-7c3e81fe34ff" providerId="ADAL" clId="{FA62DE7A-8B6D-49E6-B85F-3CCF16421B11}" dt="2018-03-10T13:06:53.591" v="354" actId="14100"/>
        <pc:sldMkLst>
          <pc:docMk/>
          <pc:sldMk cId="4159258394" sldId="1226"/>
        </pc:sldMkLst>
        <pc:graphicFrameChg chg="mod modGraphic">
          <ac:chgData name="김효관" userId="5d412245-c878-4bfb-b3ad-7c3e81fe34ff" providerId="ADAL" clId="{FA62DE7A-8B6D-49E6-B85F-3CCF16421B11}" dt="2018-03-10T13:06:53.591" v="354" actId="14100"/>
          <ac:graphicFrameMkLst>
            <pc:docMk/>
            <pc:sldMk cId="4159258394" sldId="1226"/>
            <ac:graphicFrameMk id="11" creationId="{E4314E3A-EA51-4E86-BE55-DB7389B797EC}"/>
          </ac:graphicFrameMkLst>
        </pc:graphicFrameChg>
      </pc:sldChg>
      <pc:sldChg chg="modSp">
        <pc:chgData name="김효관" userId="5d412245-c878-4bfb-b3ad-7c3e81fe34ff" providerId="ADAL" clId="{FA62DE7A-8B6D-49E6-B85F-3CCF16421B11}" dt="2018-03-10T13:08:40.707" v="357" actId="14100"/>
        <pc:sldMkLst>
          <pc:docMk/>
          <pc:sldMk cId="2984017965" sldId="1227"/>
        </pc:sldMkLst>
        <pc:spChg chg="mod">
          <ac:chgData name="김효관" userId="5d412245-c878-4bfb-b3ad-7c3e81fe34ff" providerId="ADAL" clId="{FA62DE7A-8B6D-49E6-B85F-3CCF16421B11}" dt="2018-03-10T13:01:27.778" v="339" actId="14100"/>
          <ac:spMkLst>
            <pc:docMk/>
            <pc:sldMk cId="2984017965" sldId="1227"/>
            <ac:spMk id="45" creationId="{00000000-0000-0000-0000-000000000000}"/>
          </ac:spMkLst>
        </pc:spChg>
        <pc:picChg chg="mod">
          <ac:chgData name="김효관" userId="5d412245-c878-4bfb-b3ad-7c3e81fe34ff" providerId="ADAL" clId="{FA62DE7A-8B6D-49E6-B85F-3CCF16421B11}" dt="2018-03-10T13:08:40.707" v="357" actId="14100"/>
          <ac:picMkLst>
            <pc:docMk/>
            <pc:sldMk cId="2984017965" sldId="1227"/>
            <ac:picMk id="4" creationId="{9512CF3E-EAE1-42BC-8523-354C8FBFC2B8}"/>
          </ac:picMkLst>
        </pc:picChg>
      </pc:sldChg>
      <pc:sldChg chg="modSp">
        <pc:chgData name="김효관" userId="5d412245-c878-4bfb-b3ad-7c3e81fe34ff" providerId="ADAL" clId="{FA62DE7A-8B6D-49E6-B85F-3CCF16421B11}" dt="2018-03-10T13:09:05.025" v="360" actId="14100"/>
        <pc:sldMkLst>
          <pc:docMk/>
          <pc:sldMk cId="1887039407" sldId="1229"/>
        </pc:sldMkLst>
        <pc:spChg chg="mod">
          <ac:chgData name="김효관" userId="5d412245-c878-4bfb-b3ad-7c3e81fe34ff" providerId="ADAL" clId="{FA62DE7A-8B6D-49E6-B85F-3CCF16421B11}" dt="2018-03-10T13:01:31.293" v="341" actId="14100"/>
          <ac:spMkLst>
            <pc:docMk/>
            <pc:sldMk cId="1887039407" sldId="1229"/>
            <ac:spMk id="45" creationId="{00000000-0000-0000-0000-000000000000}"/>
          </ac:spMkLst>
        </pc:spChg>
        <pc:grpChg chg="mod">
          <ac:chgData name="김효관" userId="5d412245-c878-4bfb-b3ad-7c3e81fe34ff" providerId="ADAL" clId="{FA62DE7A-8B6D-49E6-B85F-3CCF16421B11}" dt="2018-03-10T13:01:31.293" v="341" actId="14100"/>
          <ac:grpSpMkLst>
            <pc:docMk/>
            <pc:sldMk cId="1887039407" sldId="1229"/>
            <ac:grpSpMk id="2" creationId="{00000000-0000-0000-0000-000000000000}"/>
          </ac:grpSpMkLst>
        </pc:grpChg>
        <pc:picChg chg="mod">
          <ac:chgData name="김효관" userId="5d412245-c878-4bfb-b3ad-7c3e81fe34ff" providerId="ADAL" clId="{FA62DE7A-8B6D-49E6-B85F-3CCF16421B11}" dt="2018-03-10T13:09:05.025" v="360" actId="14100"/>
          <ac:picMkLst>
            <pc:docMk/>
            <pc:sldMk cId="1887039407" sldId="1229"/>
            <ac:picMk id="3" creationId="{75CE493C-B7A4-4BBC-B99F-0896E36634F8}"/>
          </ac:picMkLst>
        </pc:picChg>
      </pc:sldChg>
      <pc:sldChg chg="modSp">
        <pc:chgData name="김효관" userId="5d412245-c878-4bfb-b3ad-7c3e81fe34ff" providerId="ADAL" clId="{FA62DE7A-8B6D-49E6-B85F-3CCF16421B11}" dt="2018-03-10T13:14:43.601" v="368" actId="14100"/>
        <pc:sldMkLst>
          <pc:docMk/>
          <pc:sldMk cId="3382751056" sldId="1230"/>
        </pc:sldMkLst>
        <pc:spChg chg="mod">
          <ac:chgData name="김효관" userId="5d412245-c878-4bfb-b3ad-7c3e81fe34ff" providerId="ADAL" clId="{FA62DE7A-8B6D-49E6-B85F-3CCF16421B11}" dt="2018-03-10T13:01:34.574" v="343" actId="14100"/>
          <ac:spMkLst>
            <pc:docMk/>
            <pc:sldMk cId="3382751056" sldId="1230"/>
            <ac:spMk id="45" creationId="{00000000-0000-0000-0000-000000000000}"/>
          </ac:spMkLst>
        </pc:spChg>
        <pc:grpChg chg="mod">
          <ac:chgData name="김효관" userId="5d412245-c878-4bfb-b3ad-7c3e81fe34ff" providerId="ADAL" clId="{FA62DE7A-8B6D-49E6-B85F-3CCF16421B11}" dt="2018-03-10T13:01:34.574" v="343" actId="14100"/>
          <ac:grpSpMkLst>
            <pc:docMk/>
            <pc:sldMk cId="3382751056" sldId="1230"/>
            <ac:grpSpMk id="2" creationId="{00000000-0000-0000-0000-000000000000}"/>
          </ac:grpSpMkLst>
        </pc:grpChg>
        <pc:picChg chg="mod">
          <ac:chgData name="김효관" userId="5d412245-c878-4bfb-b3ad-7c3e81fe34ff" providerId="ADAL" clId="{FA62DE7A-8B6D-49E6-B85F-3CCF16421B11}" dt="2018-03-10T13:14:43.601" v="368" actId="14100"/>
          <ac:picMkLst>
            <pc:docMk/>
            <pc:sldMk cId="3382751056" sldId="1230"/>
            <ac:picMk id="3" creationId="{EF23E322-57B1-4B5B-9751-B8A6A620E5EE}"/>
          </ac:picMkLst>
        </pc:picChg>
      </pc:sldChg>
      <pc:sldChg chg="modSp">
        <pc:chgData name="김효관" userId="5d412245-c878-4bfb-b3ad-7c3e81fe34ff" providerId="ADAL" clId="{FA62DE7A-8B6D-49E6-B85F-3CCF16421B11}" dt="2018-03-10T13:13:10.235" v="366" actId="14100"/>
        <pc:sldMkLst>
          <pc:docMk/>
          <pc:sldMk cId="155122891" sldId="1231"/>
        </pc:sldMkLst>
        <pc:spChg chg="mod">
          <ac:chgData name="김효관" userId="5d412245-c878-4bfb-b3ad-7c3e81fe34ff" providerId="ADAL" clId="{FA62DE7A-8B6D-49E6-B85F-3CCF16421B11}" dt="2018-03-10T13:01:32.718" v="342" actId="14100"/>
          <ac:spMkLst>
            <pc:docMk/>
            <pc:sldMk cId="155122891" sldId="1231"/>
            <ac:spMk id="45" creationId="{00000000-0000-0000-0000-000000000000}"/>
          </ac:spMkLst>
        </pc:spChg>
        <pc:grpChg chg="mod">
          <ac:chgData name="김효관" userId="5d412245-c878-4bfb-b3ad-7c3e81fe34ff" providerId="ADAL" clId="{FA62DE7A-8B6D-49E6-B85F-3CCF16421B11}" dt="2018-03-10T13:01:32.718" v="342" actId="14100"/>
          <ac:grpSpMkLst>
            <pc:docMk/>
            <pc:sldMk cId="155122891" sldId="1231"/>
            <ac:grpSpMk id="2" creationId="{00000000-0000-0000-0000-000000000000}"/>
          </ac:grpSpMkLst>
        </pc:grpChg>
        <pc:picChg chg="mod">
          <ac:chgData name="김효관" userId="5d412245-c878-4bfb-b3ad-7c3e81fe34ff" providerId="ADAL" clId="{FA62DE7A-8B6D-49E6-B85F-3CCF16421B11}" dt="2018-03-10T13:11:35.286" v="362" actId="14100"/>
          <ac:picMkLst>
            <pc:docMk/>
            <pc:sldMk cId="155122891" sldId="1231"/>
            <ac:picMk id="4" creationId="{60C6FCCA-4141-4FB1-AD1C-6E1D8CDF967F}"/>
          </ac:picMkLst>
        </pc:picChg>
        <pc:picChg chg="mod">
          <ac:chgData name="김효관" userId="5d412245-c878-4bfb-b3ad-7c3e81fe34ff" providerId="ADAL" clId="{FA62DE7A-8B6D-49E6-B85F-3CCF16421B11}" dt="2018-03-10T13:13:10.235" v="366" actId="14100"/>
          <ac:picMkLst>
            <pc:docMk/>
            <pc:sldMk cId="155122891" sldId="1231"/>
            <ac:picMk id="5" creationId="{2FAB80F7-D14C-4834-BC8E-F9BC3AB6BD84}"/>
          </ac:picMkLst>
        </pc:picChg>
      </pc:sldChg>
      <pc:sldChg chg="modSp">
        <pc:chgData name="김효관" userId="5d412245-c878-4bfb-b3ad-7c3e81fe34ff" providerId="ADAL" clId="{FA62DE7A-8B6D-49E6-B85F-3CCF16421B11}" dt="2018-03-10T13:14:50.772" v="370" actId="14100"/>
        <pc:sldMkLst>
          <pc:docMk/>
          <pc:sldMk cId="755984098" sldId="1233"/>
        </pc:sldMkLst>
        <pc:spChg chg="mod">
          <ac:chgData name="김효관" userId="5d412245-c878-4bfb-b3ad-7c3e81fe34ff" providerId="ADAL" clId="{FA62DE7A-8B6D-49E6-B85F-3CCF16421B11}" dt="2018-03-10T13:01:35.972" v="344" actId="14100"/>
          <ac:spMkLst>
            <pc:docMk/>
            <pc:sldMk cId="755984098" sldId="1233"/>
            <ac:spMk id="45" creationId="{00000000-0000-0000-0000-000000000000}"/>
          </ac:spMkLst>
        </pc:spChg>
        <pc:grpChg chg="mod">
          <ac:chgData name="김효관" userId="5d412245-c878-4bfb-b3ad-7c3e81fe34ff" providerId="ADAL" clId="{FA62DE7A-8B6D-49E6-B85F-3CCF16421B11}" dt="2018-03-10T13:01:35.972" v="344" actId="14100"/>
          <ac:grpSpMkLst>
            <pc:docMk/>
            <pc:sldMk cId="755984098" sldId="1233"/>
            <ac:grpSpMk id="2" creationId="{00000000-0000-0000-0000-000000000000}"/>
          </ac:grpSpMkLst>
        </pc:grpChg>
        <pc:picChg chg="mod">
          <ac:chgData name="김효관" userId="5d412245-c878-4bfb-b3ad-7c3e81fe34ff" providerId="ADAL" clId="{FA62DE7A-8B6D-49E6-B85F-3CCF16421B11}" dt="2018-03-10T13:14:50.772" v="370" actId="14100"/>
          <ac:picMkLst>
            <pc:docMk/>
            <pc:sldMk cId="755984098" sldId="1233"/>
            <ac:picMk id="4" creationId="{493F97B3-97CC-4D94-8A05-75A57C9A77C0}"/>
          </ac:picMkLst>
        </pc:picChg>
      </pc:sldChg>
      <pc:sldChg chg="modSp">
        <pc:chgData name="김효관" userId="5d412245-c878-4bfb-b3ad-7c3e81fe34ff" providerId="ADAL" clId="{FA62DE7A-8B6D-49E6-B85F-3CCF16421B11}" dt="2018-03-10T13:18:48.923" v="372" actId="14100"/>
        <pc:sldMkLst>
          <pc:docMk/>
          <pc:sldMk cId="3512214595" sldId="1234"/>
        </pc:sldMkLst>
        <pc:spChg chg="mod">
          <ac:chgData name="김효관" userId="5d412245-c878-4bfb-b3ad-7c3e81fe34ff" providerId="ADAL" clId="{FA62DE7A-8B6D-49E6-B85F-3CCF16421B11}" dt="2018-03-10T13:01:37.982" v="345" actId="14100"/>
          <ac:spMkLst>
            <pc:docMk/>
            <pc:sldMk cId="3512214595" sldId="1234"/>
            <ac:spMk id="45" creationId="{00000000-0000-0000-0000-000000000000}"/>
          </ac:spMkLst>
        </pc:spChg>
        <pc:grpChg chg="mod">
          <ac:chgData name="김효관" userId="5d412245-c878-4bfb-b3ad-7c3e81fe34ff" providerId="ADAL" clId="{FA62DE7A-8B6D-49E6-B85F-3CCF16421B11}" dt="2018-03-10T13:01:37.982" v="345" actId="14100"/>
          <ac:grpSpMkLst>
            <pc:docMk/>
            <pc:sldMk cId="3512214595" sldId="1234"/>
            <ac:grpSpMk id="2" creationId="{00000000-0000-0000-0000-000000000000}"/>
          </ac:grpSpMkLst>
        </pc:grpChg>
        <pc:picChg chg="mod">
          <ac:chgData name="김효관" userId="5d412245-c878-4bfb-b3ad-7c3e81fe34ff" providerId="ADAL" clId="{FA62DE7A-8B6D-49E6-B85F-3CCF16421B11}" dt="2018-03-10T13:18:48.923" v="372" actId="14100"/>
          <ac:picMkLst>
            <pc:docMk/>
            <pc:sldMk cId="3512214595" sldId="1234"/>
            <ac:picMk id="9" creationId="{253DF227-AAF3-4FC4-80A4-0579254DFC45}"/>
          </ac:picMkLst>
        </pc:picChg>
      </pc:sldChg>
      <pc:sldChg chg="addSp delSp modSp">
        <pc:chgData name="김효관" userId="5d412245-c878-4bfb-b3ad-7c3e81fe34ff" providerId="ADAL" clId="{FA62DE7A-8B6D-49E6-B85F-3CCF16421B11}" dt="2018-03-10T12:43:37.503" v="57" actId="478"/>
        <pc:sldMkLst>
          <pc:docMk/>
          <pc:sldMk cId="621938367" sldId="1278"/>
        </pc:sldMkLst>
        <pc:spChg chg="mod">
          <ac:chgData name="김효관" userId="5d412245-c878-4bfb-b3ad-7c3e81fe34ff" providerId="ADAL" clId="{FA62DE7A-8B6D-49E6-B85F-3CCF16421B11}" dt="2018-03-10T12:43:21.264" v="37" actId="478"/>
          <ac:spMkLst>
            <pc:docMk/>
            <pc:sldMk cId="621938367" sldId="1278"/>
            <ac:spMk id="2" creationId="{BF3D2CF8-1989-43D5-844F-42FA1ECB4B3F}"/>
          </ac:spMkLst>
        </pc:spChg>
        <pc:spChg chg="mod">
          <ac:chgData name="김효관" userId="5d412245-c878-4bfb-b3ad-7c3e81fe34ff" providerId="ADAL" clId="{FA62DE7A-8B6D-49E6-B85F-3CCF16421B11}" dt="2018-03-10T12:42:17.344" v="11" actId="478"/>
          <ac:spMkLst>
            <pc:docMk/>
            <pc:sldMk cId="621938367" sldId="1278"/>
            <ac:spMk id="18" creationId="{214653A7-411F-42FA-8433-FC1AF679C34A}"/>
          </ac:spMkLst>
        </pc:spChg>
        <pc:spChg chg="add del mod">
          <ac:chgData name="김효관" userId="5d412245-c878-4bfb-b3ad-7c3e81fe34ff" providerId="ADAL" clId="{FA62DE7A-8B6D-49E6-B85F-3CCF16421B11}" dt="2018-03-10T12:43:37.503" v="57" actId="478"/>
          <ac:spMkLst>
            <pc:docMk/>
            <pc:sldMk cId="621938367" sldId="1278"/>
            <ac:spMk id="49" creationId="{D77E106C-AEF9-4CAD-964A-B308C16B0648}"/>
          </ac:spMkLst>
        </pc:spChg>
      </pc:sldChg>
      <pc:sldChg chg="modSp">
        <pc:chgData name="김효관" userId="5d412245-c878-4bfb-b3ad-7c3e81fe34ff" providerId="ADAL" clId="{FA62DE7A-8B6D-49E6-B85F-3CCF16421B11}" dt="2018-03-10T12:46:11.773" v="66" actId="14100"/>
        <pc:sldMkLst>
          <pc:docMk/>
          <pc:sldMk cId="4264771225" sldId="1279"/>
        </pc:sldMkLst>
        <pc:spChg chg="mod">
          <ac:chgData name="김효관" userId="5d412245-c878-4bfb-b3ad-7c3e81fe34ff" providerId="ADAL" clId="{FA62DE7A-8B6D-49E6-B85F-3CCF16421B11}" dt="2018-03-10T12:46:11.773" v="66" actId="14100"/>
          <ac:spMkLst>
            <pc:docMk/>
            <pc:sldMk cId="4264771225" sldId="1279"/>
            <ac:spMk id="16" creationId="{A31AC310-0875-4054-A434-C0C53DBD9FE8}"/>
          </ac:spMkLst>
        </pc:spChg>
      </pc:sldChg>
      <pc:sldChg chg="modSp">
        <pc:chgData name="김효관" userId="5d412245-c878-4bfb-b3ad-7c3e81fe34ff" providerId="ADAL" clId="{FA62DE7A-8B6D-49E6-B85F-3CCF16421B11}" dt="2018-03-10T12:49:26.157" v="233" actId="20577"/>
        <pc:sldMkLst>
          <pc:docMk/>
          <pc:sldMk cId="1857400615" sldId="1280"/>
        </pc:sldMkLst>
        <pc:spChg chg="mod">
          <ac:chgData name="김효관" userId="5d412245-c878-4bfb-b3ad-7c3e81fe34ff" providerId="ADAL" clId="{FA62DE7A-8B6D-49E6-B85F-3CCF16421B11}" dt="2018-03-10T12:49:26.157" v="233" actId="20577"/>
          <ac:spMkLst>
            <pc:docMk/>
            <pc:sldMk cId="1857400615" sldId="1280"/>
            <ac:spMk id="21" creationId="{89E55E76-A905-4D7D-B84E-C714A16B7E33}"/>
          </ac:spMkLst>
        </pc:spChg>
      </pc:sldChg>
      <pc:sldChg chg="modSp">
        <pc:chgData name="김효관" userId="5d412245-c878-4bfb-b3ad-7c3e81fe34ff" providerId="ADAL" clId="{FA62DE7A-8B6D-49E6-B85F-3CCF16421B11}" dt="2018-03-10T13:00:17.242" v="325" actId="20577"/>
        <pc:sldMkLst>
          <pc:docMk/>
          <pc:sldMk cId="3895973492" sldId="1281"/>
        </pc:sldMkLst>
        <pc:graphicFrameChg chg="mod modGraphic">
          <ac:chgData name="김효관" userId="5d412245-c878-4bfb-b3ad-7c3e81fe34ff" providerId="ADAL" clId="{FA62DE7A-8B6D-49E6-B85F-3CCF16421B11}" dt="2018-03-10T13:00:17.242" v="325" actId="20577"/>
          <ac:graphicFrameMkLst>
            <pc:docMk/>
            <pc:sldMk cId="3895973492" sldId="1281"/>
            <ac:graphicFrameMk id="13" creationId="{DCFC0C53-C9D4-4C61-A625-D333CC9DE4BF}"/>
          </ac:graphicFrameMkLst>
        </pc:graphicFrameChg>
      </pc:sldChg>
      <pc:sldChg chg="modSp">
        <pc:chgData name="김효관" userId="5d412245-c878-4bfb-b3ad-7c3e81fe34ff" providerId="ADAL" clId="{FA62DE7A-8B6D-49E6-B85F-3CCF16421B11}" dt="2018-03-10T12:47:40.038" v="98" actId="207"/>
        <pc:sldMkLst>
          <pc:docMk/>
          <pc:sldMk cId="2703268770" sldId="1282"/>
        </pc:sldMkLst>
        <pc:graphicFrameChg chg="mod modGraphic">
          <ac:chgData name="김효관" userId="5d412245-c878-4bfb-b3ad-7c3e81fe34ff" providerId="ADAL" clId="{FA62DE7A-8B6D-49E6-B85F-3CCF16421B11}" dt="2018-03-10T12:47:24.574" v="94" actId="207"/>
          <ac:graphicFrameMkLst>
            <pc:docMk/>
            <pc:sldMk cId="2703268770" sldId="1282"/>
            <ac:graphicFrameMk id="11" creationId="{38672BB4-FF0E-4937-9021-4E25C6B2525B}"/>
          </ac:graphicFrameMkLst>
        </pc:graphicFrameChg>
        <pc:graphicFrameChg chg="mod modGraphic">
          <ac:chgData name="김효관" userId="5d412245-c878-4bfb-b3ad-7c3e81fe34ff" providerId="ADAL" clId="{FA62DE7A-8B6D-49E6-B85F-3CCF16421B11}" dt="2018-03-10T12:47:40.038" v="98" actId="207"/>
          <ac:graphicFrameMkLst>
            <pc:docMk/>
            <pc:sldMk cId="2703268770" sldId="1282"/>
            <ac:graphicFrameMk id="13" creationId="{DCFC0C53-C9D4-4C61-A625-D333CC9DE4BF}"/>
          </ac:graphicFrameMkLst>
        </pc:graphicFrameChg>
      </pc:sldChg>
      <pc:sldChg chg="modSp">
        <pc:chgData name="김효관" userId="5d412245-c878-4bfb-b3ad-7c3e81fe34ff" providerId="ADAL" clId="{FA62DE7A-8B6D-49E6-B85F-3CCF16421B11}" dt="2018-03-10T12:51:01.566" v="257" actId="14100"/>
        <pc:sldMkLst>
          <pc:docMk/>
          <pc:sldMk cId="3782094752" sldId="1283"/>
        </pc:sldMkLst>
        <pc:graphicFrameChg chg="mod modGraphic">
          <ac:chgData name="김효관" userId="5d412245-c878-4bfb-b3ad-7c3e81fe34ff" providerId="ADAL" clId="{FA62DE7A-8B6D-49E6-B85F-3CCF16421B11}" dt="2018-03-10T12:50:59.078" v="245" actId="14100"/>
          <ac:graphicFrameMkLst>
            <pc:docMk/>
            <pc:sldMk cId="3782094752" sldId="1283"/>
            <ac:graphicFrameMk id="11" creationId="{38672BB4-FF0E-4937-9021-4E25C6B2525B}"/>
          </ac:graphicFrameMkLst>
        </pc:graphicFrameChg>
        <pc:graphicFrameChg chg="mod modGraphic">
          <ac:chgData name="김효관" userId="5d412245-c878-4bfb-b3ad-7c3e81fe34ff" providerId="ADAL" clId="{FA62DE7A-8B6D-49E6-B85F-3CCF16421B11}" dt="2018-03-10T12:51:01.566" v="257" actId="14100"/>
          <ac:graphicFrameMkLst>
            <pc:docMk/>
            <pc:sldMk cId="3782094752" sldId="1283"/>
            <ac:graphicFrameMk id="13" creationId="{DCFC0C53-C9D4-4C61-A625-D333CC9DE4BF}"/>
          </ac:graphicFrameMkLst>
        </pc:graphicFrameChg>
      </pc:sldChg>
    </pc:docChg>
  </pc:docChgLst>
  <pc:docChgLst>
    <pc:chgData name="김효관 " userId="5d412245-c878-4bfb-b3ad-7c3e81fe34ff" providerId="ADAL" clId="{FA62DE7A-8B6D-49E6-B85F-3CCF16421B11}"/>
    <pc:docChg chg="custSel modSld">
      <pc:chgData name="김효관 " userId="5d412245-c878-4bfb-b3ad-7c3e81fe34ff" providerId="ADAL" clId="{FA62DE7A-8B6D-49E6-B85F-3CCF16421B11}" dt="2018-03-12T11:02:15.434" v="218" actId="20577"/>
      <pc:docMkLst>
        <pc:docMk/>
      </pc:docMkLst>
      <pc:sldChg chg="modSp">
        <pc:chgData name="김효관 " userId="5d412245-c878-4bfb-b3ad-7c3e81fe34ff" providerId="ADAL" clId="{FA62DE7A-8B6D-49E6-B85F-3CCF16421B11}" dt="2018-03-12T10:58:05.637" v="39" actId="1076"/>
        <pc:sldMkLst>
          <pc:docMk/>
          <pc:sldMk cId="0" sldId="1130"/>
        </pc:sldMkLst>
        <pc:spChg chg="mod">
          <ac:chgData name="김효관 " userId="5d412245-c878-4bfb-b3ad-7c3e81fe34ff" providerId="ADAL" clId="{FA62DE7A-8B6D-49E6-B85F-3CCF16421B11}" dt="2018-03-12T10:58:04.879" v="38" actId="1076"/>
          <ac:spMkLst>
            <pc:docMk/>
            <pc:sldMk cId="0" sldId="1130"/>
            <ac:spMk id="5" creationId="{00000000-0000-0000-0000-000000000000}"/>
          </ac:spMkLst>
        </pc:spChg>
        <pc:picChg chg="mod">
          <ac:chgData name="김효관 " userId="5d412245-c878-4bfb-b3ad-7c3e81fe34ff" providerId="ADAL" clId="{FA62DE7A-8B6D-49E6-B85F-3CCF16421B11}" dt="2018-03-12T10:58:05.637" v="39" actId="1076"/>
          <ac:picMkLst>
            <pc:docMk/>
            <pc:sldMk cId="0" sldId="1130"/>
            <ac:picMk id="7" creationId="{00000000-0000-0000-0000-000000000000}"/>
          </ac:picMkLst>
        </pc:picChg>
      </pc:sldChg>
      <pc:sldChg chg="delSp modSp">
        <pc:chgData name="김효관 " userId="5d412245-c878-4bfb-b3ad-7c3e81fe34ff" providerId="ADAL" clId="{FA62DE7A-8B6D-49E6-B85F-3CCF16421B11}" dt="2018-03-12T11:01:25.963" v="124" actId="478"/>
        <pc:sldMkLst>
          <pc:docMk/>
          <pc:sldMk cId="0" sldId="1153"/>
        </pc:sldMkLst>
        <pc:spChg chg="del">
          <ac:chgData name="김효관 " userId="5d412245-c878-4bfb-b3ad-7c3e81fe34ff" providerId="ADAL" clId="{FA62DE7A-8B6D-49E6-B85F-3CCF16421B11}" dt="2018-03-12T11:01:25.963" v="124" actId="478"/>
          <ac:spMkLst>
            <pc:docMk/>
            <pc:sldMk cId="0" sldId="1153"/>
            <ac:spMk id="6" creationId="{00000000-0000-0000-0000-000000000000}"/>
          </ac:spMkLst>
        </pc:spChg>
        <pc:spChg chg="mod">
          <ac:chgData name="김효관 " userId="5d412245-c878-4bfb-b3ad-7c3e81fe34ff" providerId="ADAL" clId="{FA62DE7A-8B6D-49E6-B85F-3CCF16421B11}" dt="2018-03-12T11:01:23.045" v="123" actId="20577"/>
          <ac:spMkLst>
            <pc:docMk/>
            <pc:sldMk cId="0" sldId="1153"/>
            <ac:spMk id="11" creationId="{00000000-0000-0000-0000-000000000000}"/>
          </ac:spMkLst>
        </pc:spChg>
      </pc:sldChg>
      <pc:sldChg chg="modSp">
        <pc:chgData name="김효관 " userId="5d412245-c878-4bfb-b3ad-7c3e81fe34ff" providerId="ADAL" clId="{FA62DE7A-8B6D-49E6-B85F-3CCF16421B11}" dt="2018-03-12T11:02:15.434" v="218" actId="20577"/>
        <pc:sldMkLst>
          <pc:docMk/>
          <pc:sldMk cId="0" sldId="1167"/>
        </pc:sldMkLst>
        <pc:spChg chg="mod">
          <ac:chgData name="김효관 " userId="5d412245-c878-4bfb-b3ad-7c3e81fe34ff" providerId="ADAL" clId="{FA62DE7A-8B6D-49E6-B85F-3CCF16421B11}" dt="2018-03-12T11:02:05.064" v="194" actId="20577"/>
          <ac:spMkLst>
            <pc:docMk/>
            <pc:sldMk cId="0" sldId="1167"/>
            <ac:spMk id="10" creationId="{00000000-0000-0000-0000-000000000000}"/>
          </ac:spMkLst>
        </pc:spChg>
        <pc:spChg chg="mod">
          <ac:chgData name="김효관 " userId="5d412245-c878-4bfb-b3ad-7c3e81fe34ff" providerId="ADAL" clId="{FA62DE7A-8B6D-49E6-B85F-3CCF16421B11}" dt="2018-03-12T11:01:59.729" v="181" actId="20577"/>
          <ac:spMkLst>
            <pc:docMk/>
            <pc:sldMk cId="0" sldId="1167"/>
            <ac:spMk id="12" creationId="{00000000-0000-0000-0000-000000000000}"/>
          </ac:spMkLst>
        </pc:spChg>
        <pc:spChg chg="mod">
          <ac:chgData name="김효관 " userId="5d412245-c878-4bfb-b3ad-7c3e81fe34ff" providerId="ADAL" clId="{FA62DE7A-8B6D-49E6-B85F-3CCF16421B11}" dt="2018-03-12T10:58:31.711" v="45" actId="20577"/>
          <ac:spMkLst>
            <pc:docMk/>
            <pc:sldMk cId="0" sldId="1167"/>
            <ac:spMk id="47" creationId="{00000000-0000-0000-0000-000000000000}"/>
          </ac:spMkLst>
        </pc:spChg>
        <pc:spChg chg="mod">
          <ac:chgData name="김효관 " userId="5d412245-c878-4bfb-b3ad-7c3e81fe34ff" providerId="ADAL" clId="{FA62DE7A-8B6D-49E6-B85F-3CCF16421B11}" dt="2018-03-12T11:02:15.434" v="218" actId="20577"/>
          <ac:spMkLst>
            <pc:docMk/>
            <pc:sldMk cId="0" sldId="1167"/>
            <ac:spMk id="48" creationId="{00000000-0000-0000-0000-000000000000}"/>
          </ac:spMkLst>
        </pc:spChg>
        <pc:spChg chg="mod">
          <ac:chgData name="김효관 " userId="5d412245-c878-4bfb-b3ad-7c3e81fe34ff" providerId="ADAL" clId="{FA62DE7A-8B6D-49E6-B85F-3CCF16421B11}" dt="2018-03-12T11:01:52.701" v="169" actId="20577"/>
          <ac:spMkLst>
            <pc:docMk/>
            <pc:sldMk cId="0" sldId="1167"/>
            <ac:spMk id="50" creationId="{00000000-0000-0000-0000-000000000000}"/>
          </ac:spMkLst>
        </pc:spChg>
      </pc:sldChg>
      <pc:sldChg chg="delSp modSp">
        <pc:chgData name="김효관 " userId="5d412245-c878-4bfb-b3ad-7c3e81fe34ff" providerId="ADAL" clId="{FA62DE7A-8B6D-49E6-B85F-3CCF16421B11}" dt="2018-03-12T11:01:27.464" v="125" actId="478"/>
        <pc:sldMkLst>
          <pc:docMk/>
          <pc:sldMk cId="0" sldId="1182"/>
        </pc:sldMkLst>
        <pc:spChg chg="del">
          <ac:chgData name="김효관 " userId="5d412245-c878-4bfb-b3ad-7c3e81fe34ff" providerId="ADAL" clId="{FA62DE7A-8B6D-49E6-B85F-3CCF16421B11}" dt="2018-03-12T11:01:27.464" v="125" actId="478"/>
          <ac:spMkLst>
            <pc:docMk/>
            <pc:sldMk cId="0" sldId="1182"/>
            <ac:spMk id="26" creationId="{00000000-0000-0000-0000-000000000000}"/>
          </ac:spMkLst>
        </pc:spChg>
        <pc:spChg chg="mod">
          <ac:chgData name="김효관 " userId="5d412245-c878-4bfb-b3ad-7c3e81fe34ff" providerId="ADAL" clId="{FA62DE7A-8B6D-49E6-B85F-3CCF16421B11}" dt="2018-03-12T11:01:11.510" v="111" actId="20577"/>
          <ac:spMkLst>
            <pc:docMk/>
            <pc:sldMk cId="0" sldId="1182"/>
            <ac:spMk id="32" creationId="{00000000-0000-0000-0000-000000000000}"/>
          </ac:spMkLst>
        </pc:spChg>
      </pc:sldChg>
      <pc:sldChg chg="modSp">
        <pc:chgData name="김효관 " userId="5d412245-c878-4bfb-b3ad-7c3e81fe34ff" providerId="ADAL" clId="{FA62DE7A-8B6D-49E6-B85F-3CCF16421B11}" dt="2018-03-12T11:01:08.202" v="108" actId="20577"/>
        <pc:sldMkLst>
          <pc:docMk/>
          <pc:sldMk cId="121463333" sldId="1222"/>
        </pc:sldMkLst>
        <pc:spChg chg="mod">
          <ac:chgData name="김효관 " userId="5d412245-c878-4bfb-b3ad-7c3e81fe34ff" providerId="ADAL" clId="{FA62DE7A-8B6D-49E6-B85F-3CCF16421B11}" dt="2018-03-12T11:01:08.202" v="108" actId="20577"/>
          <ac:spMkLst>
            <pc:docMk/>
            <pc:sldMk cId="121463333" sldId="1222"/>
            <ac:spMk id="41" creationId="{00000000-0000-0000-0000-000000000000}"/>
          </ac:spMkLst>
        </pc:spChg>
      </pc:sldChg>
      <pc:sldChg chg="modSp">
        <pc:chgData name="김효관 " userId="5d412245-c878-4bfb-b3ad-7c3e81fe34ff" providerId="ADAL" clId="{FA62DE7A-8B6D-49E6-B85F-3CCF16421B11}" dt="2018-03-12T11:00:54.551" v="100" actId="20577"/>
        <pc:sldMkLst>
          <pc:docMk/>
          <pc:sldMk cId="746544264" sldId="1224"/>
        </pc:sldMkLst>
        <pc:spChg chg="mod">
          <ac:chgData name="김효관 " userId="5d412245-c878-4bfb-b3ad-7c3e81fe34ff" providerId="ADAL" clId="{FA62DE7A-8B6D-49E6-B85F-3CCF16421B11}" dt="2018-03-12T11:00:54.551" v="100" actId="20577"/>
          <ac:spMkLst>
            <pc:docMk/>
            <pc:sldMk cId="746544264" sldId="1224"/>
            <ac:spMk id="41" creationId="{00000000-0000-0000-0000-000000000000}"/>
          </ac:spMkLst>
        </pc:spChg>
      </pc:sldChg>
      <pc:sldChg chg="modSp">
        <pc:chgData name="김효관 " userId="5d412245-c878-4bfb-b3ad-7c3e81fe34ff" providerId="ADAL" clId="{FA62DE7A-8B6D-49E6-B85F-3CCF16421B11}" dt="2018-03-12T11:00:53.152" v="99" actId="20577"/>
        <pc:sldMkLst>
          <pc:docMk/>
          <pc:sldMk cId="1396049835" sldId="1225"/>
        </pc:sldMkLst>
        <pc:spChg chg="mod">
          <ac:chgData name="김효관 " userId="5d412245-c878-4bfb-b3ad-7c3e81fe34ff" providerId="ADAL" clId="{FA62DE7A-8B6D-49E6-B85F-3CCF16421B11}" dt="2018-03-12T11:00:53.152" v="99" actId="20577"/>
          <ac:spMkLst>
            <pc:docMk/>
            <pc:sldMk cId="1396049835" sldId="1225"/>
            <ac:spMk id="41" creationId="{00000000-0000-0000-0000-000000000000}"/>
          </ac:spMkLst>
        </pc:spChg>
      </pc:sldChg>
      <pc:sldChg chg="modSp">
        <pc:chgData name="김효관 " userId="5d412245-c878-4bfb-b3ad-7c3e81fe34ff" providerId="ADAL" clId="{FA62DE7A-8B6D-49E6-B85F-3CCF16421B11}" dt="2018-03-12T11:00:55.766" v="101" actId="20577"/>
        <pc:sldMkLst>
          <pc:docMk/>
          <pc:sldMk cId="4159258394" sldId="1226"/>
        </pc:sldMkLst>
        <pc:spChg chg="mod">
          <ac:chgData name="김효관 " userId="5d412245-c878-4bfb-b3ad-7c3e81fe34ff" providerId="ADAL" clId="{FA62DE7A-8B6D-49E6-B85F-3CCF16421B11}" dt="2018-03-12T11:00:55.766" v="101" actId="20577"/>
          <ac:spMkLst>
            <pc:docMk/>
            <pc:sldMk cId="4159258394" sldId="1226"/>
            <ac:spMk id="41" creationId="{00000000-0000-0000-0000-000000000000}"/>
          </ac:spMkLst>
        </pc:spChg>
      </pc:sldChg>
      <pc:sldChg chg="modSp">
        <pc:chgData name="김효관 " userId="5d412245-c878-4bfb-b3ad-7c3e81fe34ff" providerId="ADAL" clId="{FA62DE7A-8B6D-49E6-B85F-3CCF16421B11}" dt="2018-03-12T11:00:58.285" v="102" actId="20577"/>
        <pc:sldMkLst>
          <pc:docMk/>
          <pc:sldMk cId="2984017965" sldId="1227"/>
        </pc:sldMkLst>
        <pc:spChg chg="mod">
          <ac:chgData name="김효관 " userId="5d412245-c878-4bfb-b3ad-7c3e81fe34ff" providerId="ADAL" clId="{FA62DE7A-8B6D-49E6-B85F-3CCF16421B11}" dt="2018-03-12T11:00:58.285" v="102" actId="20577"/>
          <ac:spMkLst>
            <pc:docMk/>
            <pc:sldMk cId="2984017965" sldId="1227"/>
            <ac:spMk id="41" creationId="{00000000-0000-0000-0000-000000000000}"/>
          </ac:spMkLst>
        </pc:spChg>
      </pc:sldChg>
      <pc:sldChg chg="modSp">
        <pc:chgData name="김효관 " userId="5d412245-c878-4bfb-b3ad-7c3e81fe34ff" providerId="ADAL" clId="{FA62DE7A-8B6D-49E6-B85F-3CCF16421B11}" dt="2018-03-12T11:01:01.320" v="103" actId="20577"/>
        <pc:sldMkLst>
          <pc:docMk/>
          <pc:sldMk cId="1887039407" sldId="1229"/>
        </pc:sldMkLst>
        <pc:spChg chg="mod">
          <ac:chgData name="김효관 " userId="5d412245-c878-4bfb-b3ad-7c3e81fe34ff" providerId="ADAL" clId="{FA62DE7A-8B6D-49E6-B85F-3CCF16421B11}" dt="2018-03-12T11:01:01.320" v="103" actId="20577"/>
          <ac:spMkLst>
            <pc:docMk/>
            <pc:sldMk cId="1887039407" sldId="1229"/>
            <ac:spMk id="41" creationId="{00000000-0000-0000-0000-000000000000}"/>
          </ac:spMkLst>
        </pc:spChg>
      </pc:sldChg>
      <pc:sldChg chg="modSp">
        <pc:chgData name="김효관 " userId="5d412245-c878-4bfb-b3ad-7c3e81fe34ff" providerId="ADAL" clId="{FA62DE7A-8B6D-49E6-B85F-3CCF16421B11}" dt="2018-03-12T11:01:03.682" v="105" actId="20577"/>
        <pc:sldMkLst>
          <pc:docMk/>
          <pc:sldMk cId="3382751056" sldId="1230"/>
        </pc:sldMkLst>
        <pc:spChg chg="mod">
          <ac:chgData name="김효관 " userId="5d412245-c878-4bfb-b3ad-7c3e81fe34ff" providerId="ADAL" clId="{FA62DE7A-8B6D-49E6-B85F-3CCF16421B11}" dt="2018-03-12T11:01:03.682" v="105" actId="20577"/>
          <ac:spMkLst>
            <pc:docMk/>
            <pc:sldMk cId="3382751056" sldId="1230"/>
            <ac:spMk id="41" creationId="{00000000-0000-0000-0000-000000000000}"/>
          </ac:spMkLst>
        </pc:spChg>
      </pc:sldChg>
      <pc:sldChg chg="modSp">
        <pc:chgData name="김효관 " userId="5d412245-c878-4bfb-b3ad-7c3e81fe34ff" providerId="ADAL" clId="{FA62DE7A-8B6D-49E6-B85F-3CCF16421B11}" dt="2018-03-12T11:01:02.533" v="104" actId="20577"/>
        <pc:sldMkLst>
          <pc:docMk/>
          <pc:sldMk cId="155122891" sldId="1231"/>
        </pc:sldMkLst>
        <pc:spChg chg="mod">
          <ac:chgData name="김효관 " userId="5d412245-c878-4bfb-b3ad-7c3e81fe34ff" providerId="ADAL" clId="{FA62DE7A-8B6D-49E6-B85F-3CCF16421B11}" dt="2018-03-12T11:01:02.533" v="104" actId="20577"/>
          <ac:spMkLst>
            <pc:docMk/>
            <pc:sldMk cId="155122891" sldId="1231"/>
            <ac:spMk id="41" creationId="{00000000-0000-0000-0000-000000000000}"/>
          </ac:spMkLst>
        </pc:spChg>
      </pc:sldChg>
      <pc:sldChg chg="modSp">
        <pc:chgData name="김효관 " userId="5d412245-c878-4bfb-b3ad-7c3e81fe34ff" providerId="ADAL" clId="{FA62DE7A-8B6D-49E6-B85F-3CCF16421B11}" dt="2018-03-12T11:01:04.903" v="106" actId="20577"/>
        <pc:sldMkLst>
          <pc:docMk/>
          <pc:sldMk cId="755984098" sldId="1233"/>
        </pc:sldMkLst>
        <pc:spChg chg="mod">
          <ac:chgData name="김효관 " userId="5d412245-c878-4bfb-b3ad-7c3e81fe34ff" providerId="ADAL" clId="{FA62DE7A-8B6D-49E6-B85F-3CCF16421B11}" dt="2018-03-12T11:01:04.903" v="106" actId="20577"/>
          <ac:spMkLst>
            <pc:docMk/>
            <pc:sldMk cId="755984098" sldId="1233"/>
            <ac:spMk id="41" creationId="{00000000-0000-0000-0000-000000000000}"/>
          </ac:spMkLst>
        </pc:spChg>
      </pc:sldChg>
      <pc:sldChg chg="modSp">
        <pc:chgData name="김효관 " userId="5d412245-c878-4bfb-b3ad-7c3e81fe34ff" providerId="ADAL" clId="{FA62DE7A-8B6D-49E6-B85F-3CCF16421B11}" dt="2018-03-12T11:01:06.223" v="107" actId="20577"/>
        <pc:sldMkLst>
          <pc:docMk/>
          <pc:sldMk cId="3512214595" sldId="1234"/>
        </pc:sldMkLst>
        <pc:spChg chg="mod">
          <ac:chgData name="김효관 " userId="5d412245-c878-4bfb-b3ad-7c3e81fe34ff" providerId="ADAL" clId="{FA62DE7A-8B6D-49E6-B85F-3CCF16421B11}" dt="2018-03-12T11:01:06.223" v="107" actId="20577"/>
          <ac:spMkLst>
            <pc:docMk/>
            <pc:sldMk cId="3512214595" sldId="1234"/>
            <ac:spMk id="41" creationId="{00000000-0000-0000-0000-000000000000}"/>
          </ac:spMkLst>
        </pc:spChg>
      </pc:sldChg>
      <pc:sldChg chg="modSp">
        <pc:chgData name="김효관 " userId="5d412245-c878-4bfb-b3ad-7c3e81fe34ff" providerId="ADAL" clId="{FA62DE7A-8B6D-49E6-B85F-3CCF16421B11}" dt="2018-03-12T11:00:15.968" v="98" actId="20577"/>
        <pc:sldMkLst>
          <pc:docMk/>
          <pc:sldMk cId="3117003944" sldId="1275"/>
        </pc:sldMkLst>
        <pc:spChg chg="mod">
          <ac:chgData name="김효관 " userId="5d412245-c878-4bfb-b3ad-7c3e81fe34ff" providerId="ADAL" clId="{FA62DE7A-8B6D-49E6-B85F-3CCF16421B11}" dt="2018-03-12T11:00:15.968" v="98" actId="20577"/>
          <ac:spMkLst>
            <pc:docMk/>
            <pc:sldMk cId="3117003944" sldId="1275"/>
            <ac:spMk id="41"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1" y="0"/>
            <a:ext cx="2948939" cy="497524"/>
          </a:xfrm>
          <a:prstGeom prst="rect">
            <a:avLst/>
          </a:prstGeom>
          <a:noFill/>
          <a:ln w="9525">
            <a:noFill/>
            <a:miter lim="800000"/>
            <a:headEnd/>
            <a:tailEnd/>
          </a:ln>
          <a:effectLst/>
        </p:spPr>
        <p:txBody>
          <a:bodyPr vert="horz" wrap="square" lIns="91559" tIns="45779" rIns="91559" bIns="45779" numCol="1" anchor="t" anchorCtr="0" compatLnSpc="1">
            <a:prstTxWarp prst="textNoShape">
              <a:avLst/>
            </a:prstTxWarp>
          </a:bodyPr>
          <a:lstStyle>
            <a:lvl1pPr>
              <a:defRPr sz="1200" b="0">
                <a:solidFill>
                  <a:schemeClr val="tx1"/>
                </a:solidFill>
                <a:latin typeface="돋움" pitchFamily="50" charset="-127"/>
                <a:ea typeface="돋움" pitchFamily="50" charset="-127"/>
              </a:defRPr>
            </a:lvl1pPr>
          </a:lstStyle>
          <a:p>
            <a:pPr>
              <a:defRPr/>
            </a:pPr>
            <a:endParaRPr lang="en-US" altLang="ko-KR" dirty="0"/>
          </a:p>
        </p:txBody>
      </p:sp>
      <p:sp>
        <p:nvSpPr>
          <p:cNvPr id="16387" name="Rectangle 3"/>
          <p:cNvSpPr>
            <a:spLocks noGrp="1" noChangeArrowheads="1"/>
          </p:cNvSpPr>
          <p:nvPr>
            <p:ph type="dt" sz="quarter" idx="1"/>
          </p:nvPr>
        </p:nvSpPr>
        <p:spPr bwMode="auto">
          <a:xfrm>
            <a:off x="3858262" y="0"/>
            <a:ext cx="2948938" cy="497524"/>
          </a:xfrm>
          <a:prstGeom prst="rect">
            <a:avLst/>
          </a:prstGeom>
          <a:noFill/>
          <a:ln w="9525">
            <a:noFill/>
            <a:miter lim="800000"/>
            <a:headEnd/>
            <a:tailEnd/>
          </a:ln>
          <a:effectLst/>
        </p:spPr>
        <p:txBody>
          <a:bodyPr vert="horz" wrap="square" lIns="91559" tIns="45779" rIns="91559" bIns="45779" numCol="1" anchor="t" anchorCtr="0" compatLnSpc="1">
            <a:prstTxWarp prst="textNoShape">
              <a:avLst/>
            </a:prstTxWarp>
          </a:bodyPr>
          <a:lstStyle>
            <a:lvl1pPr algn="r">
              <a:defRPr sz="1200" b="0">
                <a:solidFill>
                  <a:schemeClr val="tx1"/>
                </a:solidFill>
                <a:latin typeface="돋움" pitchFamily="50" charset="-127"/>
                <a:ea typeface="돋움" pitchFamily="50" charset="-127"/>
              </a:defRPr>
            </a:lvl1pPr>
          </a:lstStyle>
          <a:p>
            <a:pPr>
              <a:defRPr/>
            </a:pPr>
            <a:endParaRPr lang="en-US" altLang="ko-KR" dirty="0"/>
          </a:p>
        </p:txBody>
      </p:sp>
      <p:sp>
        <p:nvSpPr>
          <p:cNvPr id="16388" name="Rectangle 4"/>
          <p:cNvSpPr>
            <a:spLocks noGrp="1" noChangeArrowheads="1"/>
          </p:cNvSpPr>
          <p:nvPr>
            <p:ph type="ftr" sz="quarter" idx="2"/>
          </p:nvPr>
        </p:nvSpPr>
        <p:spPr bwMode="auto">
          <a:xfrm>
            <a:off x="1" y="9441814"/>
            <a:ext cx="2948939" cy="497524"/>
          </a:xfrm>
          <a:prstGeom prst="rect">
            <a:avLst/>
          </a:prstGeom>
          <a:noFill/>
          <a:ln w="9525">
            <a:noFill/>
            <a:miter lim="800000"/>
            <a:headEnd/>
            <a:tailEnd/>
          </a:ln>
          <a:effectLst/>
        </p:spPr>
        <p:txBody>
          <a:bodyPr vert="horz" wrap="square" lIns="91559" tIns="45779" rIns="91559" bIns="45779" numCol="1" anchor="b" anchorCtr="0" compatLnSpc="1">
            <a:prstTxWarp prst="textNoShape">
              <a:avLst/>
            </a:prstTxWarp>
          </a:bodyPr>
          <a:lstStyle>
            <a:lvl1pPr>
              <a:defRPr sz="1200" b="0">
                <a:solidFill>
                  <a:schemeClr val="tx1"/>
                </a:solidFill>
                <a:latin typeface="돋움" pitchFamily="50" charset="-127"/>
                <a:ea typeface="돋움" pitchFamily="50" charset="-127"/>
              </a:defRPr>
            </a:lvl1pPr>
          </a:lstStyle>
          <a:p>
            <a:pPr>
              <a:defRPr/>
            </a:pPr>
            <a:endParaRPr lang="en-US" altLang="ko-KR" dirty="0"/>
          </a:p>
        </p:txBody>
      </p:sp>
      <p:sp>
        <p:nvSpPr>
          <p:cNvPr id="16389" name="Rectangle 5"/>
          <p:cNvSpPr>
            <a:spLocks noGrp="1" noChangeArrowheads="1"/>
          </p:cNvSpPr>
          <p:nvPr>
            <p:ph type="sldNum" sz="quarter" idx="3"/>
          </p:nvPr>
        </p:nvSpPr>
        <p:spPr bwMode="auto">
          <a:xfrm>
            <a:off x="3858262" y="9441814"/>
            <a:ext cx="2948938" cy="497524"/>
          </a:xfrm>
          <a:prstGeom prst="rect">
            <a:avLst/>
          </a:prstGeom>
          <a:noFill/>
          <a:ln w="9525">
            <a:noFill/>
            <a:miter lim="800000"/>
            <a:headEnd/>
            <a:tailEnd/>
          </a:ln>
          <a:effectLst/>
        </p:spPr>
        <p:txBody>
          <a:bodyPr vert="horz" wrap="square" lIns="91559" tIns="45779" rIns="91559" bIns="45779" numCol="1" anchor="b" anchorCtr="0" compatLnSpc="1">
            <a:prstTxWarp prst="textNoShape">
              <a:avLst/>
            </a:prstTxWarp>
          </a:bodyPr>
          <a:lstStyle>
            <a:lvl1pPr algn="r">
              <a:defRPr sz="1200" b="0">
                <a:solidFill>
                  <a:schemeClr val="tx1"/>
                </a:solidFill>
                <a:latin typeface="돋움" pitchFamily="50" charset="-127"/>
                <a:ea typeface="돋움" pitchFamily="50" charset="-127"/>
              </a:defRPr>
            </a:lvl1pPr>
          </a:lstStyle>
          <a:p>
            <a:pPr>
              <a:defRPr/>
            </a:pPr>
            <a:fld id="{6A0A4519-0FD1-4133-A005-87BF60362A8F}" type="slidenum">
              <a:rPr lang="en-US" altLang="ko-KR"/>
              <a:pPr>
                <a:defRPr/>
              </a:pPr>
              <a:t>‹#›</a:t>
            </a:fld>
            <a:endParaRPr lang="en-US" altLang="ko-KR" dirty="0"/>
          </a:p>
        </p:txBody>
      </p:sp>
    </p:spTree>
    <p:extLst>
      <p:ext uri="{BB962C8B-B14F-4D97-AF65-F5344CB8AC3E}">
        <p14:creationId xmlns:p14="http://schemas.microsoft.com/office/powerpoint/2010/main" val="2242521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1" y="0"/>
            <a:ext cx="2948939" cy="497524"/>
          </a:xfrm>
          <a:prstGeom prst="rect">
            <a:avLst/>
          </a:prstGeom>
          <a:noFill/>
          <a:ln w="9525">
            <a:noFill/>
            <a:miter lim="800000"/>
            <a:headEnd/>
            <a:tailEnd/>
          </a:ln>
          <a:effectLst/>
        </p:spPr>
        <p:txBody>
          <a:bodyPr vert="horz" wrap="square" lIns="91559" tIns="45779" rIns="91559" bIns="45779" numCol="1" anchor="t" anchorCtr="0" compatLnSpc="1">
            <a:prstTxWarp prst="textNoShape">
              <a:avLst/>
            </a:prstTxWarp>
          </a:bodyPr>
          <a:lstStyle>
            <a:lvl1pPr>
              <a:defRPr sz="1200" b="0">
                <a:solidFill>
                  <a:schemeClr val="tx1"/>
                </a:solidFill>
                <a:latin typeface="돋움" pitchFamily="50" charset="-127"/>
                <a:ea typeface="돋움" pitchFamily="50" charset="-127"/>
              </a:defRPr>
            </a:lvl1pPr>
          </a:lstStyle>
          <a:p>
            <a:pPr>
              <a:defRPr/>
            </a:pPr>
            <a:endParaRPr lang="en-US" altLang="ko-KR" dirty="0"/>
          </a:p>
        </p:txBody>
      </p:sp>
      <p:sp>
        <p:nvSpPr>
          <p:cNvPr id="81923" name="Rectangle 3"/>
          <p:cNvSpPr>
            <a:spLocks noGrp="1" noChangeArrowheads="1"/>
          </p:cNvSpPr>
          <p:nvPr>
            <p:ph type="dt" idx="1"/>
          </p:nvPr>
        </p:nvSpPr>
        <p:spPr bwMode="auto">
          <a:xfrm>
            <a:off x="3856672" y="0"/>
            <a:ext cx="2948939" cy="497524"/>
          </a:xfrm>
          <a:prstGeom prst="rect">
            <a:avLst/>
          </a:prstGeom>
          <a:noFill/>
          <a:ln w="9525">
            <a:noFill/>
            <a:miter lim="800000"/>
            <a:headEnd/>
            <a:tailEnd/>
          </a:ln>
          <a:effectLst/>
        </p:spPr>
        <p:txBody>
          <a:bodyPr vert="horz" wrap="square" lIns="91559" tIns="45779" rIns="91559" bIns="45779" numCol="1" anchor="t" anchorCtr="0" compatLnSpc="1">
            <a:prstTxWarp prst="textNoShape">
              <a:avLst/>
            </a:prstTxWarp>
          </a:bodyPr>
          <a:lstStyle>
            <a:lvl1pPr algn="r">
              <a:defRPr sz="1200" b="0">
                <a:solidFill>
                  <a:schemeClr val="tx1"/>
                </a:solidFill>
                <a:latin typeface="돋움" pitchFamily="50" charset="-127"/>
                <a:ea typeface="돋움" pitchFamily="50" charset="-127"/>
              </a:defRPr>
            </a:lvl1pPr>
          </a:lstStyle>
          <a:p>
            <a:pPr>
              <a:defRPr/>
            </a:pPr>
            <a:endParaRPr lang="en-US" altLang="ko-KR" dirty="0"/>
          </a:p>
        </p:txBody>
      </p:sp>
      <p:sp>
        <p:nvSpPr>
          <p:cNvPr id="33796" name="Rectangle 4"/>
          <p:cNvSpPr>
            <a:spLocks noGrp="1" noRot="1" noChangeAspect="1" noChangeArrowheads="1" noTextEdit="1"/>
          </p:cNvSpPr>
          <p:nvPr>
            <p:ph type="sldImg" idx="2"/>
          </p:nvPr>
        </p:nvSpPr>
        <p:spPr bwMode="auto">
          <a:xfrm>
            <a:off x="90488" y="746125"/>
            <a:ext cx="6626225" cy="3727450"/>
          </a:xfrm>
          <a:prstGeom prst="rect">
            <a:avLst/>
          </a:prstGeom>
          <a:noFill/>
          <a:ln w="9525">
            <a:solidFill>
              <a:srgbClr val="000000"/>
            </a:solidFill>
            <a:miter lim="800000"/>
            <a:headEnd/>
            <a:tailEnd/>
          </a:ln>
        </p:spPr>
      </p:sp>
      <p:sp>
        <p:nvSpPr>
          <p:cNvPr id="81925" name="Rectangle 5"/>
          <p:cNvSpPr>
            <a:spLocks noGrp="1" noChangeArrowheads="1"/>
          </p:cNvSpPr>
          <p:nvPr>
            <p:ph type="body" sz="quarter" idx="3"/>
          </p:nvPr>
        </p:nvSpPr>
        <p:spPr bwMode="auto">
          <a:xfrm>
            <a:off x="680403" y="4722498"/>
            <a:ext cx="5446396" cy="4471350"/>
          </a:xfrm>
          <a:prstGeom prst="rect">
            <a:avLst/>
          </a:prstGeom>
          <a:noFill/>
          <a:ln w="9525">
            <a:noFill/>
            <a:miter lim="800000"/>
            <a:headEnd/>
            <a:tailEnd/>
          </a:ln>
          <a:effectLst/>
        </p:spPr>
        <p:txBody>
          <a:bodyPr vert="horz" wrap="square" lIns="91559" tIns="45779" rIns="91559" bIns="45779" numCol="1" anchor="t" anchorCtr="0" compatLnSpc="1">
            <a:prstTxWarp prst="textNoShape">
              <a:avLst/>
            </a:prstTxWarp>
          </a:bodyPr>
          <a:lstStyle/>
          <a:p>
            <a:pPr lvl="0"/>
            <a:r>
              <a:rPr lang="ko-KR" altLang="en-US" noProof="0"/>
              <a:t>마스터</a:t>
            </a:r>
            <a:r>
              <a:rPr lang="en-US" altLang="ko-KR" noProof="0"/>
              <a:t> </a:t>
            </a:r>
            <a:r>
              <a:rPr lang="ko-KR" altLang="en-US" noProof="0"/>
              <a:t>텍스트</a:t>
            </a:r>
            <a:r>
              <a:rPr lang="en-US" altLang="ko-KR" noProof="0"/>
              <a:t> </a:t>
            </a:r>
            <a:r>
              <a:rPr lang="ko-KR" altLang="en-US" noProof="0"/>
              <a:t>스타일을</a:t>
            </a:r>
            <a:r>
              <a:rPr lang="en-US" altLang="ko-KR" noProof="0"/>
              <a:t> </a:t>
            </a:r>
            <a:r>
              <a:rPr lang="ko-KR" altLang="en-US" noProof="0"/>
              <a:t>편집합니다</a:t>
            </a:r>
            <a:endParaRPr lang="en-US" altLang="ko-KR" noProof="0"/>
          </a:p>
          <a:p>
            <a:pPr lvl="1"/>
            <a:r>
              <a:rPr lang="ko-KR" altLang="en-US" noProof="0"/>
              <a:t>둘째</a:t>
            </a:r>
            <a:r>
              <a:rPr lang="en-US" altLang="ko-KR" noProof="0"/>
              <a:t> </a:t>
            </a:r>
            <a:r>
              <a:rPr lang="ko-KR" altLang="en-US" noProof="0"/>
              <a:t>수준</a:t>
            </a:r>
            <a:endParaRPr lang="en-US" altLang="ko-KR" noProof="0"/>
          </a:p>
          <a:p>
            <a:pPr lvl="2"/>
            <a:r>
              <a:rPr lang="ko-KR" altLang="en-US" noProof="0"/>
              <a:t>셋째</a:t>
            </a:r>
            <a:r>
              <a:rPr lang="en-US" altLang="ko-KR" noProof="0"/>
              <a:t> </a:t>
            </a:r>
            <a:r>
              <a:rPr lang="ko-KR" altLang="en-US" noProof="0"/>
              <a:t>수준</a:t>
            </a:r>
            <a:endParaRPr lang="en-US" altLang="ko-KR" noProof="0"/>
          </a:p>
          <a:p>
            <a:pPr lvl="3"/>
            <a:r>
              <a:rPr lang="ko-KR" altLang="en-US" noProof="0"/>
              <a:t>넷째</a:t>
            </a:r>
            <a:r>
              <a:rPr lang="en-US" altLang="ko-KR" noProof="0"/>
              <a:t> </a:t>
            </a:r>
            <a:r>
              <a:rPr lang="ko-KR" altLang="en-US" noProof="0"/>
              <a:t>수준</a:t>
            </a:r>
            <a:endParaRPr lang="en-US" altLang="ko-KR" noProof="0"/>
          </a:p>
          <a:p>
            <a:pPr lvl="4"/>
            <a:r>
              <a:rPr lang="ko-KR" altLang="en-US" noProof="0"/>
              <a:t>다섯째</a:t>
            </a:r>
            <a:r>
              <a:rPr lang="en-US" altLang="ko-KR" noProof="0"/>
              <a:t> </a:t>
            </a:r>
            <a:r>
              <a:rPr lang="ko-KR" altLang="en-US" noProof="0"/>
              <a:t>수준</a:t>
            </a:r>
            <a:endParaRPr lang="en-US" altLang="ko-KR" noProof="0"/>
          </a:p>
        </p:txBody>
      </p:sp>
      <p:sp>
        <p:nvSpPr>
          <p:cNvPr id="81926" name="Rectangle 6"/>
          <p:cNvSpPr>
            <a:spLocks noGrp="1" noChangeArrowheads="1"/>
          </p:cNvSpPr>
          <p:nvPr>
            <p:ph type="ftr" sz="quarter" idx="4"/>
          </p:nvPr>
        </p:nvSpPr>
        <p:spPr bwMode="auto">
          <a:xfrm>
            <a:off x="1" y="9440226"/>
            <a:ext cx="2948939" cy="497523"/>
          </a:xfrm>
          <a:prstGeom prst="rect">
            <a:avLst/>
          </a:prstGeom>
          <a:noFill/>
          <a:ln w="9525">
            <a:noFill/>
            <a:miter lim="800000"/>
            <a:headEnd/>
            <a:tailEnd/>
          </a:ln>
          <a:effectLst/>
        </p:spPr>
        <p:txBody>
          <a:bodyPr vert="horz" wrap="square" lIns="91559" tIns="45779" rIns="91559" bIns="45779" numCol="1" anchor="b" anchorCtr="0" compatLnSpc="1">
            <a:prstTxWarp prst="textNoShape">
              <a:avLst/>
            </a:prstTxWarp>
          </a:bodyPr>
          <a:lstStyle>
            <a:lvl1pPr>
              <a:defRPr sz="1200" b="0">
                <a:solidFill>
                  <a:schemeClr val="tx1"/>
                </a:solidFill>
                <a:latin typeface="돋움" pitchFamily="50" charset="-127"/>
                <a:ea typeface="돋움" pitchFamily="50" charset="-127"/>
              </a:defRPr>
            </a:lvl1pPr>
          </a:lstStyle>
          <a:p>
            <a:pPr>
              <a:defRPr/>
            </a:pPr>
            <a:endParaRPr lang="en-US" altLang="ko-KR" dirty="0"/>
          </a:p>
        </p:txBody>
      </p:sp>
      <p:sp>
        <p:nvSpPr>
          <p:cNvPr id="81927" name="Rectangle 7"/>
          <p:cNvSpPr>
            <a:spLocks noGrp="1" noChangeArrowheads="1"/>
          </p:cNvSpPr>
          <p:nvPr>
            <p:ph type="sldNum" sz="quarter" idx="5"/>
          </p:nvPr>
        </p:nvSpPr>
        <p:spPr bwMode="auto">
          <a:xfrm>
            <a:off x="3856672" y="9440226"/>
            <a:ext cx="2948939" cy="497523"/>
          </a:xfrm>
          <a:prstGeom prst="rect">
            <a:avLst/>
          </a:prstGeom>
          <a:noFill/>
          <a:ln w="9525">
            <a:noFill/>
            <a:miter lim="800000"/>
            <a:headEnd/>
            <a:tailEnd/>
          </a:ln>
          <a:effectLst/>
        </p:spPr>
        <p:txBody>
          <a:bodyPr vert="horz" wrap="square" lIns="91559" tIns="45779" rIns="91559" bIns="45779" numCol="1" anchor="b" anchorCtr="0" compatLnSpc="1">
            <a:prstTxWarp prst="textNoShape">
              <a:avLst/>
            </a:prstTxWarp>
          </a:bodyPr>
          <a:lstStyle>
            <a:lvl1pPr algn="r">
              <a:defRPr sz="1200" b="0">
                <a:solidFill>
                  <a:schemeClr val="tx1"/>
                </a:solidFill>
                <a:latin typeface="돋움" pitchFamily="50" charset="-127"/>
                <a:ea typeface="돋움" pitchFamily="50" charset="-127"/>
              </a:defRPr>
            </a:lvl1pPr>
          </a:lstStyle>
          <a:p>
            <a:pPr>
              <a:defRPr/>
            </a:pPr>
            <a:fld id="{2ACB5612-EA7D-459E-9558-DAC4A607271E}" type="slidenum">
              <a:rPr lang="en-US" altLang="ko-KR"/>
              <a:pPr>
                <a:defRPr/>
              </a:pPr>
              <a:t>‹#›</a:t>
            </a:fld>
            <a:endParaRPr lang="en-US" altLang="ko-KR" dirty="0"/>
          </a:p>
        </p:txBody>
      </p:sp>
    </p:spTree>
    <p:extLst>
      <p:ext uri="{BB962C8B-B14F-4D97-AF65-F5344CB8AC3E}">
        <p14:creationId xmlns:p14="http://schemas.microsoft.com/office/powerpoint/2010/main" val="2080605792"/>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000" kern="1200">
        <a:solidFill>
          <a:schemeClr val="tx1"/>
        </a:solidFill>
        <a:latin typeface="돋움" pitchFamily="50" charset="-127"/>
        <a:ea typeface="돋움" pitchFamily="50" charset="-127"/>
        <a:cs typeface="돋움"/>
      </a:defRPr>
    </a:lvl1pPr>
    <a:lvl2pPr marL="389626" algn="l" rtl="0" eaLnBrk="0" fontAlgn="base" latinLnBrk="1" hangingPunct="0">
      <a:spcBef>
        <a:spcPct val="30000"/>
      </a:spcBef>
      <a:spcAft>
        <a:spcPct val="0"/>
      </a:spcAft>
      <a:defRPr kumimoji="1" sz="1000" kern="1200">
        <a:solidFill>
          <a:schemeClr val="tx1"/>
        </a:solidFill>
        <a:latin typeface="돋움" pitchFamily="50" charset="-127"/>
        <a:ea typeface="돋움" pitchFamily="50" charset="-127"/>
        <a:cs typeface="돋움"/>
      </a:defRPr>
    </a:lvl2pPr>
    <a:lvl3pPr marL="779252" algn="l" rtl="0" eaLnBrk="0" fontAlgn="base" latinLnBrk="1" hangingPunct="0">
      <a:spcBef>
        <a:spcPct val="30000"/>
      </a:spcBef>
      <a:spcAft>
        <a:spcPct val="0"/>
      </a:spcAft>
      <a:defRPr kumimoji="1" sz="1000" kern="1200">
        <a:solidFill>
          <a:schemeClr val="tx1"/>
        </a:solidFill>
        <a:latin typeface="돋움" pitchFamily="50" charset="-127"/>
        <a:ea typeface="돋움" pitchFamily="50" charset="-127"/>
        <a:cs typeface="돋움"/>
      </a:defRPr>
    </a:lvl3pPr>
    <a:lvl4pPr marL="1168878" algn="l" rtl="0" eaLnBrk="0" fontAlgn="base" latinLnBrk="1" hangingPunct="0">
      <a:spcBef>
        <a:spcPct val="30000"/>
      </a:spcBef>
      <a:spcAft>
        <a:spcPct val="0"/>
      </a:spcAft>
      <a:defRPr kumimoji="1" sz="1000" kern="1200">
        <a:solidFill>
          <a:schemeClr val="tx1"/>
        </a:solidFill>
        <a:latin typeface="돋움" pitchFamily="50" charset="-127"/>
        <a:ea typeface="돋움" pitchFamily="50" charset="-127"/>
        <a:cs typeface="돋움"/>
      </a:defRPr>
    </a:lvl4pPr>
    <a:lvl5pPr marL="1558503" algn="l" rtl="0" eaLnBrk="0" fontAlgn="base" latinLnBrk="1" hangingPunct="0">
      <a:spcBef>
        <a:spcPct val="30000"/>
      </a:spcBef>
      <a:spcAft>
        <a:spcPct val="0"/>
      </a:spcAft>
      <a:defRPr kumimoji="1" sz="1000" kern="1200">
        <a:solidFill>
          <a:schemeClr val="tx1"/>
        </a:solidFill>
        <a:latin typeface="돋움" pitchFamily="50" charset="-127"/>
        <a:ea typeface="돋움" pitchFamily="50" charset="-127"/>
        <a:cs typeface="돋움"/>
      </a:defRPr>
    </a:lvl5pPr>
    <a:lvl6pPr marL="1948129" algn="l" defTabSz="389626" rtl="0" eaLnBrk="1" latinLnBrk="0" hangingPunct="1">
      <a:defRPr sz="1000" kern="1200">
        <a:solidFill>
          <a:schemeClr val="tx1"/>
        </a:solidFill>
        <a:latin typeface="+mn-lt"/>
        <a:ea typeface="+mn-ea"/>
        <a:cs typeface="+mn-cs"/>
      </a:defRPr>
    </a:lvl6pPr>
    <a:lvl7pPr marL="2337755" algn="l" defTabSz="389626" rtl="0" eaLnBrk="1" latinLnBrk="0" hangingPunct="1">
      <a:defRPr sz="1000" kern="1200">
        <a:solidFill>
          <a:schemeClr val="tx1"/>
        </a:solidFill>
        <a:latin typeface="+mn-lt"/>
        <a:ea typeface="+mn-ea"/>
        <a:cs typeface="+mn-cs"/>
      </a:defRPr>
    </a:lvl7pPr>
    <a:lvl8pPr marL="2727381" algn="l" defTabSz="389626" rtl="0" eaLnBrk="1" latinLnBrk="0" hangingPunct="1">
      <a:defRPr sz="1000" kern="1200">
        <a:solidFill>
          <a:schemeClr val="tx1"/>
        </a:solidFill>
        <a:latin typeface="+mn-lt"/>
        <a:ea typeface="+mn-ea"/>
        <a:cs typeface="+mn-cs"/>
      </a:defRPr>
    </a:lvl8pPr>
    <a:lvl9pPr marL="3117007" algn="l" defTabSz="389626"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92075" y="746125"/>
            <a:ext cx="6623050" cy="3725863"/>
          </a:xfrm>
          <a:ln/>
        </p:spPr>
      </p:sp>
      <p:sp>
        <p:nvSpPr>
          <p:cNvPr id="34819" name="Rectangle 3"/>
          <p:cNvSpPr>
            <a:spLocks noGrp="1" noChangeArrowheads="1"/>
          </p:cNvSpPr>
          <p:nvPr>
            <p:ph type="body" idx="1"/>
          </p:nvPr>
        </p:nvSpPr>
        <p:spPr>
          <a:xfrm>
            <a:off x="680403" y="4720908"/>
            <a:ext cx="5446396" cy="4474530"/>
          </a:xfrm>
          <a:noFill/>
          <a:ln/>
        </p:spPr>
        <p:txBody>
          <a:bodyPr/>
          <a:lstStyle/>
          <a:p>
            <a:pPr>
              <a:buFontTx/>
              <a:buNone/>
            </a:pPr>
            <a:endParaRPr lang="en-US" altLang="ko-KR" baseline="0" dirty="0"/>
          </a:p>
        </p:txBody>
      </p:sp>
    </p:spTree>
    <p:extLst>
      <p:ext uri="{BB962C8B-B14F-4D97-AF65-F5344CB8AC3E}">
        <p14:creationId xmlns:p14="http://schemas.microsoft.com/office/powerpoint/2010/main" val="79468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601866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4138511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59660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1899543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2404724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2302826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1621223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3940654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2138827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2738120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2ACB5612-EA7D-459E-9558-DAC4A607271E}" type="slidenum">
              <a:rPr lang="en-US" altLang="ko-KR" smtClean="0"/>
              <a:pPr>
                <a:defRPr/>
              </a:pPr>
              <a:t>2</a:t>
            </a:fld>
            <a:endParaRPr lang="en-US" altLang="ko-KR" dirty="0"/>
          </a:p>
        </p:txBody>
      </p:sp>
    </p:spTree>
    <p:extLst>
      <p:ext uri="{BB962C8B-B14F-4D97-AF65-F5344CB8AC3E}">
        <p14:creationId xmlns:p14="http://schemas.microsoft.com/office/powerpoint/2010/main" val="3835726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485436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401140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3957302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3197065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3479229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3782028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3658896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926808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4229318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440596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92075" y="746125"/>
            <a:ext cx="6623050" cy="3725863"/>
          </a:xfrm>
          <a:ln/>
        </p:spPr>
      </p:sp>
      <p:sp>
        <p:nvSpPr>
          <p:cNvPr id="34819" name="Rectangle 3"/>
          <p:cNvSpPr>
            <a:spLocks noGrp="1" noChangeArrowheads="1"/>
          </p:cNvSpPr>
          <p:nvPr>
            <p:ph type="body" idx="1"/>
          </p:nvPr>
        </p:nvSpPr>
        <p:spPr>
          <a:xfrm>
            <a:off x="680403" y="4720908"/>
            <a:ext cx="5446396" cy="4474530"/>
          </a:xfrm>
          <a:noFill/>
          <a:ln/>
        </p:spPr>
        <p:txBody>
          <a:bodyPr/>
          <a:lstStyle/>
          <a:p>
            <a:endParaRPr lang="en-US" altLang="ko-KR" dirty="0"/>
          </a:p>
        </p:txBody>
      </p:sp>
    </p:spTree>
    <p:extLst>
      <p:ext uri="{BB962C8B-B14F-4D97-AF65-F5344CB8AC3E}">
        <p14:creationId xmlns:p14="http://schemas.microsoft.com/office/powerpoint/2010/main" val="3596049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1016151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3948944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2050321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3962120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472170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1517852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2949674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454247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a:prstGeom prst="rect">
            <a:avLst/>
          </a:prstGeom>
        </p:spPr>
        <p:txBody>
          <a:bodyPr lIns="77925" tIns="38963" rIns="77925" bIns="38963"/>
          <a:lstStyle/>
          <a:p>
            <a:r>
              <a:rPr lang="en-GB"/>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77925" tIns="38963" rIns="77925" bIns="38963"/>
          <a:lstStyle>
            <a:lvl1pPr marL="0" indent="0" algn="ctr">
              <a:buNone/>
              <a:defRPr>
                <a:latin typeface="돋움"/>
                <a:ea typeface="돋움"/>
                <a:cs typeface="돋움"/>
              </a:defRPr>
            </a:lvl1pPr>
            <a:lvl2pPr marL="389626" indent="0" algn="ctr">
              <a:buNone/>
              <a:defRPr/>
            </a:lvl2pPr>
            <a:lvl3pPr marL="779252" indent="0" algn="ctr">
              <a:buNone/>
              <a:defRPr/>
            </a:lvl3pPr>
            <a:lvl4pPr marL="1168878" indent="0" algn="ctr">
              <a:buNone/>
              <a:defRPr/>
            </a:lvl4pPr>
            <a:lvl5pPr marL="1558503" indent="0" algn="ctr">
              <a:buNone/>
              <a:defRPr/>
            </a:lvl5pPr>
            <a:lvl6pPr marL="1948129" indent="0" algn="ctr">
              <a:buNone/>
              <a:defRPr/>
            </a:lvl6pPr>
            <a:lvl7pPr marL="2337755" indent="0" algn="ctr">
              <a:buNone/>
              <a:defRPr/>
            </a:lvl7pPr>
            <a:lvl8pPr marL="2727381" indent="0" algn="ctr">
              <a:buNone/>
              <a:defRPr/>
            </a:lvl8pPr>
            <a:lvl9pPr marL="3117007" indent="0" algn="ctr">
              <a:buNone/>
              <a:defRPr/>
            </a:lvl9pPr>
          </a:lstStyle>
          <a:p>
            <a:r>
              <a:rPr lang="en-GB" dirty="0"/>
              <a:t>Click to edit Master subtitle style</a:t>
            </a:r>
            <a:endParaRPr lang="en-US" dirty="0"/>
          </a:p>
        </p:txBody>
      </p:sp>
    </p:spTree>
    <p:extLst>
      <p:ext uri="{BB962C8B-B14F-4D97-AF65-F5344CB8AC3E}">
        <p14:creationId xmlns:p14="http://schemas.microsoft.com/office/powerpoint/2010/main" val="367199761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8732" r:id="rId1"/>
    <p:sldLayoutId id="2147488738" r:id="rId2"/>
  </p:sldLayoutIdLst>
  <p:transition/>
  <p:hf hdr="0" ftr="0" dt="0"/>
  <p:txStyles>
    <p:titleStyle>
      <a:lvl1pPr marL="243516" indent="-243516" algn="l" rtl="0" eaLnBrk="0" fontAlgn="base" latinLnBrk="1" hangingPunct="0">
        <a:spcBef>
          <a:spcPct val="0"/>
        </a:spcBef>
        <a:spcAft>
          <a:spcPct val="0"/>
        </a:spcAft>
        <a:defRPr kumimoji="1" sz="1700">
          <a:solidFill>
            <a:srgbClr val="000000"/>
          </a:solidFill>
          <a:latin typeface="HY헤드라인M" pitchFamily="18" charset="-127"/>
          <a:ea typeface="HY헤드라인M" pitchFamily="18" charset="-127"/>
          <a:cs typeface="HY헤드라인M" pitchFamily="18" charset="-127"/>
        </a:defRPr>
      </a:lvl1pPr>
      <a:lvl2pPr marL="243516" indent="-243516" algn="l" rtl="0" eaLnBrk="0" fontAlgn="base" latinLnBrk="1" hangingPunct="0">
        <a:spcBef>
          <a:spcPct val="0"/>
        </a:spcBef>
        <a:spcAft>
          <a:spcPct val="0"/>
        </a:spcAft>
        <a:defRPr kumimoji="1" sz="1700">
          <a:solidFill>
            <a:srgbClr val="000000"/>
          </a:solidFill>
          <a:latin typeface="HY헤드라인M" pitchFamily="18" charset="-127"/>
          <a:ea typeface="HY헤드라인M" pitchFamily="18" charset="-127"/>
          <a:cs typeface="HY헤드라인M" pitchFamily="18" charset="-127"/>
        </a:defRPr>
      </a:lvl2pPr>
      <a:lvl3pPr marL="243516" indent="-243516" algn="l" rtl="0" eaLnBrk="0" fontAlgn="base" latinLnBrk="1" hangingPunct="0">
        <a:spcBef>
          <a:spcPct val="0"/>
        </a:spcBef>
        <a:spcAft>
          <a:spcPct val="0"/>
        </a:spcAft>
        <a:defRPr kumimoji="1" sz="1700">
          <a:solidFill>
            <a:srgbClr val="000000"/>
          </a:solidFill>
          <a:latin typeface="HY헤드라인M" pitchFamily="18" charset="-127"/>
          <a:ea typeface="HY헤드라인M" pitchFamily="18" charset="-127"/>
          <a:cs typeface="HY헤드라인M" pitchFamily="18" charset="-127"/>
        </a:defRPr>
      </a:lvl3pPr>
      <a:lvl4pPr marL="243516" indent="-243516" algn="l" rtl="0" eaLnBrk="0" fontAlgn="base" latinLnBrk="1" hangingPunct="0">
        <a:spcBef>
          <a:spcPct val="0"/>
        </a:spcBef>
        <a:spcAft>
          <a:spcPct val="0"/>
        </a:spcAft>
        <a:defRPr kumimoji="1" sz="1700">
          <a:solidFill>
            <a:srgbClr val="000000"/>
          </a:solidFill>
          <a:latin typeface="HY헤드라인M" pitchFamily="18" charset="-127"/>
          <a:ea typeface="HY헤드라인M" pitchFamily="18" charset="-127"/>
          <a:cs typeface="HY헤드라인M" pitchFamily="18" charset="-127"/>
        </a:defRPr>
      </a:lvl4pPr>
      <a:lvl5pPr marL="243516" indent="-243516" algn="l" rtl="0" eaLnBrk="0" fontAlgn="base" latinLnBrk="1" hangingPunct="0">
        <a:spcBef>
          <a:spcPct val="0"/>
        </a:spcBef>
        <a:spcAft>
          <a:spcPct val="0"/>
        </a:spcAft>
        <a:defRPr kumimoji="1" sz="1700">
          <a:solidFill>
            <a:srgbClr val="000000"/>
          </a:solidFill>
          <a:latin typeface="HY헤드라인M" pitchFamily="18" charset="-127"/>
          <a:ea typeface="HY헤드라인M" pitchFamily="18" charset="-127"/>
          <a:cs typeface="HY헤드라인M" pitchFamily="18" charset="-127"/>
        </a:defRPr>
      </a:lvl5pPr>
      <a:lvl6pPr marL="633142" indent="-243516" algn="l" rtl="0" fontAlgn="base" latinLnBrk="1">
        <a:spcBef>
          <a:spcPct val="0"/>
        </a:spcBef>
        <a:spcAft>
          <a:spcPct val="0"/>
        </a:spcAft>
        <a:defRPr kumimoji="1">
          <a:solidFill>
            <a:srgbClr val="000000"/>
          </a:solidFill>
          <a:latin typeface="HY견고딕" pitchFamily="18" charset="-127"/>
          <a:ea typeface="HY견고딕" pitchFamily="18" charset="-127"/>
          <a:cs typeface="HY견고딕" pitchFamily="18" charset="-127"/>
        </a:defRPr>
      </a:lvl6pPr>
      <a:lvl7pPr marL="1022768" indent="-243516" algn="l" rtl="0" fontAlgn="base" latinLnBrk="1">
        <a:spcBef>
          <a:spcPct val="0"/>
        </a:spcBef>
        <a:spcAft>
          <a:spcPct val="0"/>
        </a:spcAft>
        <a:defRPr kumimoji="1">
          <a:solidFill>
            <a:srgbClr val="000000"/>
          </a:solidFill>
          <a:latin typeface="HY견고딕" pitchFamily="18" charset="-127"/>
          <a:ea typeface="HY견고딕" pitchFamily="18" charset="-127"/>
          <a:cs typeface="HY견고딕" pitchFamily="18" charset="-127"/>
        </a:defRPr>
      </a:lvl7pPr>
      <a:lvl8pPr marL="1412394" indent="-243516" algn="l" rtl="0" fontAlgn="base" latinLnBrk="1">
        <a:spcBef>
          <a:spcPct val="0"/>
        </a:spcBef>
        <a:spcAft>
          <a:spcPct val="0"/>
        </a:spcAft>
        <a:defRPr kumimoji="1">
          <a:solidFill>
            <a:srgbClr val="000000"/>
          </a:solidFill>
          <a:latin typeface="HY견고딕" pitchFamily="18" charset="-127"/>
          <a:ea typeface="HY견고딕" pitchFamily="18" charset="-127"/>
          <a:cs typeface="HY견고딕" pitchFamily="18" charset="-127"/>
        </a:defRPr>
      </a:lvl8pPr>
      <a:lvl9pPr marL="1802020" indent="-243516" algn="l" rtl="0" fontAlgn="base" latinLnBrk="1">
        <a:spcBef>
          <a:spcPct val="0"/>
        </a:spcBef>
        <a:spcAft>
          <a:spcPct val="0"/>
        </a:spcAft>
        <a:defRPr kumimoji="1">
          <a:solidFill>
            <a:srgbClr val="000000"/>
          </a:solidFill>
          <a:latin typeface="HY견고딕" pitchFamily="18" charset="-127"/>
          <a:ea typeface="HY견고딕" pitchFamily="18" charset="-127"/>
          <a:cs typeface="HY견고딕" pitchFamily="18" charset="-127"/>
        </a:defRPr>
      </a:lvl9pPr>
    </p:titleStyle>
    <p:bodyStyle>
      <a:lvl1pPr marL="259751" indent="-259751" algn="l" rtl="0" eaLnBrk="0" fontAlgn="base" latinLnBrk="1" hangingPunct="0">
        <a:lnSpc>
          <a:spcPct val="150000"/>
        </a:lnSpc>
        <a:spcBef>
          <a:spcPct val="25000"/>
        </a:spcBef>
        <a:spcAft>
          <a:spcPct val="0"/>
        </a:spcAft>
        <a:buClr>
          <a:srgbClr val="333333"/>
        </a:buClr>
        <a:buFont typeface="Wingdings" pitchFamily="2" charset="2"/>
        <a:buChar char="q"/>
        <a:tabLst>
          <a:tab pos="227282" algn="l"/>
          <a:tab pos="340923" algn="l"/>
        </a:tabLst>
        <a:defRPr kumimoji="1" sz="1400">
          <a:solidFill>
            <a:srgbClr val="000000"/>
          </a:solidFill>
          <a:latin typeface="돋움" pitchFamily="50" charset="-127"/>
          <a:ea typeface="돋움" pitchFamily="50" charset="-127"/>
          <a:cs typeface="돋움"/>
        </a:defRPr>
      </a:lvl1pPr>
      <a:lvl2pPr marL="430212" indent="-227282" algn="l" rtl="0" eaLnBrk="0" fontAlgn="base" latinLnBrk="1" hangingPunct="0">
        <a:lnSpc>
          <a:spcPct val="150000"/>
        </a:lnSpc>
        <a:spcBef>
          <a:spcPct val="25000"/>
        </a:spcBef>
        <a:spcAft>
          <a:spcPct val="0"/>
        </a:spcAft>
        <a:buClr>
          <a:srgbClr val="333333"/>
        </a:buClr>
        <a:buChar char="–"/>
        <a:tabLst>
          <a:tab pos="227282" algn="l"/>
          <a:tab pos="340923" algn="l"/>
        </a:tabLst>
        <a:defRPr kumimoji="1" sz="1400" b="1">
          <a:solidFill>
            <a:srgbClr val="000000"/>
          </a:solidFill>
          <a:latin typeface="Arial" pitchFamily="-108" charset="0"/>
          <a:ea typeface="돋움" pitchFamily="50" charset="-127"/>
          <a:cs typeface="돋움" pitchFamily="50" charset="-127"/>
        </a:defRPr>
      </a:lvl2pPr>
      <a:lvl3pPr marL="625025" indent="-211047" algn="l" rtl="0" eaLnBrk="0" fontAlgn="base" latinLnBrk="1" hangingPunct="0">
        <a:lnSpc>
          <a:spcPct val="150000"/>
        </a:lnSpc>
        <a:spcBef>
          <a:spcPct val="25000"/>
        </a:spcBef>
        <a:spcAft>
          <a:spcPct val="0"/>
        </a:spcAft>
        <a:buClr>
          <a:srgbClr val="333333"/>
        </a:buClr>
        <a:buChar char="•"/>
        <a:tabLst>
          <a:tab pos="227282" algn="l"/>
          <a:tab pos="340923" algn="l"/>
        </a:tabLst>
        <a:defRPr kumimoji="1" sz="1200" b="1">
          <a:solidFill>
            <a:srgbClr val="000000"/>
          </a:solidFill>
          <a:latin typeface="Arial" pitchFamily="-108" charset="0"/>
          <a:ea typeface="돋움" pitchFamily="50" charset="-127"/>
          <a:cs typeface="돋움" pitchFamily="50" charset="-127"/>
        </a:defRPr>
      </a:lvl3pPr>
      <a:lvl4pPr marL="771134" indent="-129875" algn="l" rtl="0" eaLnBrk="0" fontAlgn="base" latinLnBrk="1" hangingPunct="0">
        <a:spcBef>
          <a:spcPct val="25000"/>
        </a:spcBef>
        <a:spcAft>
          <a:spcPct val="0"/>
        </a:spcAft>
        <a:buClr>
          <a:srgbClr val="333333"/>
        </a:buClr>
        <a:buFont typeface="Wingdings" pitchFamily="2" charset="2"/>
        <a:buChar char="–"/>
        <a:tabLst>
          <a:tab pos="227282" algn="l"/>
          <a:tab pos="340923" algn="l"/>
        </a:tabLst>
        <a:defRPr kumimoji="1" sz="1200">
          <a:solidFill>
            <a:srgbClr val="000000"/>
          </a:solidFill>
          <a:latin typeface="굴림" pitchFamily="50" charset="-127"/>
          <a:ea typeface="굴림" pitchFamily="50" charset="-127"/>
          <a:cs typeface="굴림" pitchFamily="-108" charset="-127"/>
        </a:defRPr>
      </a:lvl4pPr>
      <a:lvl5pPr marL="2376989" indent="-389626" algn="l" rtl="0" eaLnBrk="0" fontAlgn="base" latinLnBrk="1" hangingPunct="0">
        <a:spcBef>
          <a:spcPct val="20000"/>
        </a:spcBef>
        <a:spcAft>
          <a:spcPct val="0"/>
        </a:spcAft>
        <a:buClr>
          <a:schemeClr val="bg2"/>
        </a:buClr>
        <a:buFont typeface="Wingdings" pitchFamily="2" charset="2"/>
        <a:buChar char="è"/>
        <a:tabLst>
          <a:tab pos="227282" algn="l"/>
          <a:tab pos="340923" algn="l"/>
        </a:tabLst>
        <a:defRPr kumimoji="1" sz="2000">
          <a:solidFill>
            <a:schemeClr val="tx1"/>
          </a:solidFill>
          <a:latin typeface="굴림" pitchFamily="50" charset="-127"/>
          <a:ea typeface="굴림" pitchFamily="50" charset="-127"/>
          <a:cs typeface="굴림" pitchFamily="-108" charset="-127"/>
        </a:defRPr>
      </a:lvl5pPr>
      <a:lvl6pPr marL="2766614" indent="-389626" algn="l" rtl="0" fontAlgn="base" latinLnBrk="1">
        <a:spcBef>
          <a:spcPct val="20000"/>
        </a:spcBef>
        <a:spcAft>
          <a:spcPct val="0"/>
        </a:spcAft>
        <a:buClr>
          <a:schemeClr val="bg2"/>
        </a:buClr>
        <a:buFont typeface="Wingdings" pitchFamily="-108" charset="2"/>
        <a:buChar char="è"/>
        <a:tabLst>
          <a:tab pos="227282" algn="l"/>
          <a:tab pos="340923" algn="l"/>
        </a:tabLst>
        <a:defRPr kumimoji="1" sz="2000">
          <a:solidFill>
            <a:schemeClr val="tx1"/>
          </a:solidFill>
          <a:latin typeface="굴림" pitchFamily="-108" charset="-127"/>
          <a:ea typeface="굴림" pitchFamily="-108" charset="-127"/>
          <a:cs typeface="굴림" pitchFamily="-108" charset="-127"/>
        </a:defRPr>
      </a:lvl6pPr>
      <a:lvl7pPr marL="3156240" indent="-389626" algn="l" rtl="0" fontAlgn="base" latinLnBrk="1">
        <a:spcBef>
          <a:spcPct val="20000"/>
        </a:spcBef>
        <a:spcAft>
          <a:spcPct val="0"/>
        </a:spcAft>
        <a:buClr>
          <a:schemeClr val="bg2"/>
        </a:buClr>
        <a:buFont typeface="Wingdings" pitchFamily="-108" charset="2"/>
        <a:buChar char="è"/>
        <a:tabLst>
          <a:tab pos="227282" algn="l"/>
          <a:tab pos="340923" algn="l"/>
        </a:tabLst>
        <a:defRPr kumimoji="1" sz="2000">
          <a:solidFill>
            <a:schemeClr val="tx1"/>
          </a:solidFill>
          <a:latin typeface="굴림" pitchFamily="-108" charset="-127"/>
          <a:ea typeface="굴림" pitchFamily="-108" charset="-127"/>
          <a:cs typeface="굴림" pitchFamily="-108" charset="-127"/>
        </a:defRPr>
      </a:lvl7pPr>
      <a:lvl8pPr marL="3545866" indent="-389626" algn="l" rtl="0" fontAlgn="base" latinLnBrk="1">
        <a:spcBef>
          <a:spcPct val="20000"/>
        </a:spcBef>
        <a:spcAft>
          <a:spcPct val="0"/>
        </a:spcAft>
        <a:buClr>
          <a:schemeClr val="bg2"/>
        </a:buClr>
        <a:buFont typeface="Wingdings" pitchFamily="-108" charset="2"/>
        <a:buChar char="è"/>
        <a:tabLst>
          <a:tab pos="227282" algn="l"/>
          <a:tab pos="340923" algn="l"/>
        </a:tabLst>
        <a:defRPr kumimoji="1" sz="2000">
          <a:solidFill>
            <a:schemeClr val="tx1"/>
          </a:solidFill>
          <a:latin typeface="굴림" pitchFamily="-108" charset="-127"/>
          <a:ea typeface="굴림" pitchFamily="-108" charset="-127"/>
          <a:cs typeface="굴림" pitchFamily="-108" charset="-127"/>
        </a:defRPr>
      </a:lvl8pPr>
      <a:lvl9pPr marL="3935492" indent="-389626" algn="l" rtl="0" fontAlgn="base" latinLnBrk="1">
        <a:spcBef>
          <a:spcPct val="20000"/>
        </a:spcBef>
        <a:spcAft>
          <a:spcPct val="0"/>
        </a:spcAft>
        <a:buClr>
          <a:schemeClr val="bg2"/>
        </a:buClr>
        <a:buFont typeface="Wingdings" pitchFamily="-108" charset="2"/>
        <a:buChar char="è"/>
        <a:tabLst>
          <a:tab pos="227282" algn="l"/>
          <a:tab pos="340923" algn="l"/>
        </a:tabLst>
        <a:defRPr kumimoji="1" sz="2000">
          <a:solidFill>
            <a:schemeClr val="tx1"/>
          </a:solidFill>
          <a:latin typeface="굴림" pitchFamily="-108" charset="-127"/>
          <a:ea typeface="굴림" pitchFamily="-108" charset="-127"/>
          <a:cs typeface="굴림" pitchFamily="-108" charset="-127"/>
        </a:defRPr>
      </a:lvl9pPr>
    </p:bodyStyle>
    <p:otherStyle>
      <a:defPPr>
        <a:defRPr lang="en-US"/>
      </a:defPPr>
      <a:lvl1pPr marL="0" algn="l" defTabSz="389626" rtl="0" eaLnBrk="1" latinLnBrk="0" hangingPunct="1">
        <a:defRPr sz="1500" kern="1200">
          <a:solidFill>
            <a:schemeClr val="tx1"/>
          </a:solidFill>
          <a:latin typeface="+mn-lt"/>
          <a:ea typeface="+mn-ea"/>
          <a:cs typeface="+mn-cs"/>
        </a:defRPr>
      </a:lvl1pPr>
      <a:lvl2pPr marL="389626" algn="l" defTabSz="389626" rtl="0" eaLnBrk="1" latinLnBrk="0" hangingPunct="1">
        <a:defRPr sz="1500" kern="1200">
          <a:solidFill>
            <a:schemeClr val="tx1"/>
          </a:solidFill>
          <a:latin typeface="+mn-lt"/>
          <a:ea typeface="+mn-ea"/>
          <a:cs typeface="+mn-cs"/>
        </a:defRPr>
      </a:lvl2pPr>
      <a:lvl3pPr marL="779252" algn="l" defTabSz="389626" rtl="0" eaLnBrk="1" latinLnBrk="0" hangingPunct="1">
        <a:defRPr sz="1500" kern="1200">
          <a:solidFill>
            <a:schemeClr val="tx1"/>
          </a:solidFill>
          <a:latin typeface="+mn-lt"/>
          <a:ea typeface="+mn-ea"/>
          <a:cs typeface="+mn-cs"/>
        </a:defRPr>
      </a:lvl3pPr>
      <a:lvl4pPr marL="1168878" algn="l" defTabSz="389626" rtl="0" eaLnBrk="1" latinLnBrk="0" hangingPunct="1">
        <a:defRPr sz="1500" kern="1200">
          <a:solidFill>
            <a:schemeClr val="tx1"/>
          </a:solidFill>
          <a:latin typeface="+mn-lt"/>
          <a:ea typeface="+mn-ea"/>
          <a:cs typeface="+mn-cs"/>
        </a:defRPr>
      </a:lvl4pPr>
      <a:lvl5pPr marL="1558503" algn="l" defTabSz="389626" rtl="0" eaLnBrk="1" latinLnBrk="0" hangingPunct="1">
        <a:defRPr sz="1500" kern="1200">
          <a:solidFill>
            <a:schemeClr val="tx1"/>
          </a:solidFill>
          <a:latin typeface="+mn-lt"/>
          <a:ea typeface="+mn-ea"/>
          <a:cs typeface="+mn-cs"/>
        </a:defRPr>
      </a:lvl5pPr>
      <a:lvl6pPr marL="1948129" algn="l" defTabSz="389626" rtl="0" eaLnBrk="1" latinLnBrk="0" hangingPunct="1">
        <a:defRPr sz="1500" kern="1200">
          <a:solidFill>
            <a:schemeClr val="tx1"/>
          </a:solidFill>
          <a:latin typeface="+mn-lt"/>
          <a:ea typeface="+mn-ea"/>
          <a:cs typeface="+mn-cs"/>
        </a:defRPr>
      </a:lvl6pPr>
      <a:lvl7pPr marL="2337755" algn="l" defTabSz="389626" rtl="0" eaLnBrk="1" latinLnBrk="0" hangingPunct="1">
        <a:defRPr sz="1500" kern="1200">
          <a:solidFill>
            <a:schemeClr val="tx1"/>
          </a:solidFill>
          <a:latin typeface="+mn-lt"/>
          <a:ea typeface="+mn-ea"/>
          <a:cs typeface="+mn-cs"/>
        </a:defRPr>
      </a:lvl7pPr>
      <a:lvl8pPr marL="2727381" algn="l" defTabSz="389626" rtl="0" eaLnBrk="1" latinLnBrk="0" hangingPunct="1">
        <a:defRPr sz="1500" kern="1200">
          <a:solidFill>
            <a:schemeClr val="tx1"/>
          </a:solidFill>
          <a:latin typeface="+mn-lt"/>
          <a:ea typeface="+mn-ea"/>
          <a:cs typeface="+mn-cs"/>
        </a:defRPr>
      </a:lvl8pPr>
      <a:lvl9pPr marL="3117007" algn="l" defTabSz="389626"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www.oracle.com/technetwork/indexes/documentation/index.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5696" y="1131590"/>
            <a:ext cx="5556329" cy="707886"/>
          </a:xfrm>
          <a:prstGeom prst="rect">
            <a:avLst/>
          </a:prstGeom>
          <a:noFill/>
        </p:spPr>
        <p:txBody>
          <a:bodyPr wrap="none" rtlCol="0">
            <a:spAutoFit/>
          </a:bodyPr>
          <a:lstStyle/>
          <a:p>
            <a:r>
              <a:rPr lang="ko-KR" altLang="en-US" sz="4000">
                <a:ln>
                  <a:solidFill>
                    <a:srgbClr val="4F81BD">
                      <a:alpha val="0"/>
                    </a:srgbClr>
                  </a:solidFill>
                </a:ln>
                <a:solidFill>
                  <a:prstClr val="black"/>
                </a:solidFill>
                <a:latin typeface="나눔바른고딕" panose="020B0603020101020101" pitchFamily="50" charset="-127"/>
                <a:ea typeface="나눔바른고딕" panose="020B0603020101020101" pitchFamily="50" charset="-127"/>
              </a:rPr>
              <a:t>데이터베이스 생성 및 구성</a:t>
            </a:r>
            <a:endParaRPr lang="ko-KR" altLang="en-US" sz="4000" dirty="0">
              <a:ln>
                <a:solidFill>
                  <a:srgbClr val="4F81BD">
                    <a:alpha val="0"/>
                  </a:srgbClr>
                </a:solidFill>
              </a:ln>
              <a:solidFill>
                <a:prstClr val="black"/>
              </a:solidFill>
              <a:latin typeface="나눔바른고딕" panose="020B0603020101020101" pitchFamily="50" charset="-127"/>
              <a:ea typeface="나눔바른고딕" panose="020B0603020101020101" pitchFamily="50" charset="-127"/>
            </a:endParaRPr>
          </a:p>
        </p:txBody>
      </p:sp>
      <p:pic>
        <p:nvPicPr>
          <p:cNvPr id="7" name="그림 6"/>
          <p:cNvPicPr>
            <a:picLocks noChangeAspect="1"/>
          </p:cNvPicPr>
          <p:nvPr/>
        </p:nvPicPr>
        <p:blipFill rotWithShape="1">
          <a:blip r:embed="rId3">
            <a:extLst>
              <a:ext uri="{28A0092B-C50C-407E-A947-70E740481C1C}">
                <a14:useLocalDpi xmlns:a14="http://schemas.microsoft.com/office/drawing/2010/main" val="0"/>
              </a:ext>
            </a:extLst>
          </a:blip>
          <a:srcRect l="48204" t="25370" b="49701"/>
          <a:stretch/>
        </p:blipFill>
        <p:spPr>
          <a:xfrm>
            <a:off x="6012160" y="1628700"/>
            <a:ext cx="2985166" cy="1161143"/>
          </a:xfrm>
          <a:prstGeom prst="rect">
            <a:avLst/>
          </a:prstGeom>
        </p:spPr>
      </p:pic>
      <p:grpSp>
        <p:nvGrpSpPr>
          <p:cNvPr id="3" name="그룹 2"/>
          <p:cNvGrpSpPr/>
          <p:nvPr/>
        </p:nvGrpSpPr>
        <p:grpSpPr>
          <a:xfrm>
            <a:off x="7236296" y="3019027"/>
            <a:ext cx="1103187" cy="400110"/>
            <a:chOff x="5784826" y="2859782"/>
            <a:chExt cx="1103187" cy="400110"/>
          </a:xfrm>
        </p:grpSpPr>
        <p:sp>
          <p:nvSpPr>
            <p:cNvPr id="4" name="직사각형 3"/>
            <p:cNvSpPr/>
            <p:nvPr/>
          </p:nvSpPr>
          <p:spPr>
            <a:xfrm>
              <a:off x="5784826" y="2859782"/>
              <a:ext cx="1103187" cy="400110"/>
            </a:xfrm>
            <a:prstGeom prst="rect">
              <a:avLst/>
            </a:prstGeom>
          </p:spPr>
          <p:txBody>
            <a:bodyPr wrap="none">
              <a:spAutoFit/>
            </a:bodyPr>
            <a:lstStyle/>
            <a:p>
              <a:r>
                <a:rPr lang="ko-KR" altLang="en-US" sz="2000" spc="600" dirty="0">
                  <a:ln>
                    <a:solidFill>
                      <a:srgbClr val="4F81BD">
                        <a:alpha val="0"/>
                      </a:srgbClr>
                    </a:solidFill>
                  </a:ln>
                  <a:solidFill>
                    <a:srgbClr val="00479E"/>
                  </a:solidFill>
                  <a:latin typeface="나눔바른고딕" panose="020B0603020101020101" pitchFamily="50" charset="-127"/>
                  <a:ea typeface="나눔바른고딕" panose="020B0603020101020101" pitchFamily="50" charset="-127"/>
                </a:rPr>
                <a:t>김효관</a:t>
              </a:r>
              <a:endParaRPr lang="en-US" altLang="ko-KR" sz="2000" spc="-150" dirty="0">
                <a:ln>
                  <a:solidFill>
                    <a:srgbClr val="4F81BD">
                      <a:alpha val="0"/>
                    </a:srgbClr>
                  </a:solidFill>
                </a:ln>
                <a:latin typeface="나눔바른고딕" panose="020B0603020101020101" pitchFamily="50" charset="-127"/>
                <a:ea typeface="나눔바른고딕" panose="020B0603020101020101" pitchFamily="50" charset="-127"/>
              </a:endParaRPr>
            </a:p>
          </p:txBody>
        </p:sp>
        <p:cxnSp>
          <p:nvCxnSpPr>
            <p:cNvPr id="9" name="직선 연결선 8"/>
            <p:cNvCxnSpPr/>
            <p:nvPr/>
          </p:nvCxnSpPr>
          <p:spPr>
            <a:xfrm flipV="1">
              <a:off x="6876256" y="2896898"/>
              <a:ext cx="1" cy="288634"/>
            </a:xfrm>
            <a:prstGeom prst="line">
              <a:avLst/>
            </a:prstGeom>
            <a:ln>
              <a:solidFill>
                <a:srgbClr val="00479E"/>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6297AD-ED29-4362-B486-6551DCF4AB51}"/>
              </a:ext>
            </a:extLst>
          </p:cNvPr>
          <p:cNvPicPr>
            <a:picLocks noChangeAspect="1"/>
          </p:cNvPicPr>
          <p:nvPr/>
        </p:nvPicPr>
        <p:blipFill>
          <a:blip r:embed="rId2"/>
          <a:stretch>
            <a:fillRect/>
          </a:stretch>
        </p:blipFill>
        <p:spPr>
          <a:xfrm>
            <a:off x="2330016" y="1347614"/>
            <a:ext cx="4483968" cy="3420463"/>
          </a:xfrm>
          <a:prstGeom prst="rect">
            <a:avLst/>
          </a:prstGeom>
        </p:spPr>
      </p:pic>
      <p:sp>
        <p:nvSpPr>
          <p:cNvPr id="4" name="Rectangle 11">
            <a:extLst>
              <a:ext uri="{FF2B5EF4-FFF2-40B4-BE49-F238E27FC236}">
                <a16:creationId xmlns:a16="http://schemas.microsoft.com/office/drawing/2014/main" id="{71A72451-C0EF-451E-BB0E-6CC400E13ECB}"/>
              </a:ext>
            </a:extLst>
          </p:cNvPr>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6" name="그룹 9">
            <a:extLst>
              <a:ext uri="{FF2B5EF4-FFF2-40B4-BE49-F238E27FC236}">
                <a16:creationId xmlns:a16="http://schemas.microsoft.com/office/drawing/2014/main" id="{666502E2-3808-45D1-A4D0-26BCA3776A6D}"/>
              </a:ext>
            </a:extLst>
          </p:cNvPr>
          <p:cNvGrpSpPr>
            <a:grpSpLocks/>
          </p:cNvGrpSpPr>
          <p:nvPr/>
        </p:nvGrpSpPr>
        <p:grpSpPr bwMode="auto">
          <a:xfrm>
            <a:off x="456468" y="773720"/>
            <a:ext cx="7397503" cy="490250"/>
            <a:chOff x="662673" y="1980431"/>
            <a:chExt cx="9978476" cy="648113"/>
          </a:xfrm>
        </p:grpSpPr>
        <p:pic>
          <p:nvPicPr>
            <p:cNvPr id="7" name="Picture 26" descr="그림2">
              <a:extLst>
                <a:ext uri="{FF2B5EF4-FFF2-40B4-BE49-F238E27FC236}">
                  <a16:creationId xmlns:a16="http://schemas.microsoft.com/office/drawing/2014/main" id="{BD34D6A9-002A-48BE-B31D-65F59AEF9131}"/>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8" name="직사각형 7">
              <a:extLst>
                <a:ext uri="{FF2B5EF4-FFF2-40B4-BE49-F238E27FC236}">
                  <a16:creationId xmlns:a16="http://schemas.microsoft.com/office/drawing/2014/main" id="{58F22B27-4A7A-41A7-94CA-F623740CC7BA}"/>
                </a:ext>
              </a:extLst>
            </p:cNvPr>
            <p:cNvSpPr/>
            <p:nvPr/>
          </p:nvSpPr>
          <p:spPr>
            <a:xfrm>
              <a:off x="911746" y="2055249"/>
              <a:ext cx="1975001"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설치</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36540349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6330C13-4B79-411E-82D2-7EF74A59F572}"/>
              </a:ext>
            </a:extLst>
          </p:cNvPr>
          <p:cNvPicPr>
            <a:picLocks noChangeAspect="1"/>
          </p:cNvPicPr>
          <p:nvPr/>
        </p:nvPicPr>
        <p:blipFill>
          <a:blip r:embed="rId2"/>
          <a:stretch>
            <a:fillRect/>
          </a:stretch>
        </p:blipFill>
        <p:spPr>
          <a:xfrm>
            <a:off x="4788024" y="1563638"/>
            <a:ext cx="3994435" cy="3047037"/>
          </a:xfrm>
          <a:prstGeom prst="rect">
            <a:avLst/>
          </a:prstGeom>
        </p:spPr>
      </p:pic>
      <p:sp>
        <p:nvSpPr>
          <p:cNvPr id="5" name="Rectangle 11">
            <a:extLst>
              <a:ext uri="{FF2B5EF4-FFF2-40B4-BE49-F238E27FC236}">
                <a16:creationId xmlns:a16="http://schemas.microsoft.com/office/drawing/2014/main" id="{3EFCBD9C-4477-4ACC-B607-2F217CFD66C2}"/>
              </a:ext>
            </a:extLst>
          </p:cNvPr>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6" name="그룹 9">
            <a:extLst>
              <a:ext uri="{FF2B5EF4-FFF2-40B4-BE49-F238E27FC236}">
                <a16:creationId xmlns:a16="http://schemas.microsoft.com/office/drawing/2014/main" id="{5F524E70-7FF9-459B-9E9B-5C77E08878B2}"/>
              </a:ext>
            </a:extLst>
          </p:cNvPr>
          <p:cNvGrpSpPr>
            <a:grpSpLocks/>
          </p:cNvGrpSpPr>
          <p:nvPr/>
        </p:nvGrpSpPr>
        <p:grpSpPr bwMode="auto">
          <a:xfrm>
            <a:off x="456468" y="773720"/>
            <a:ext cx="7397503" cy="490250"/>
            <a:chOff x="662673" y="1980431"/>
            <a:chExt cx="9978476" cy="648113"/>
          </a:xfrm>
        </p:grpSpPr>
        <p:pic>
          <p:nvPicPr>
            <p:cNvPr id="7" name="Picture 26" descr="그림2">
              <a:extLst>
                <a:ext uri="{FF2B5EF4-FFF2-40B4-BE49-F238E27FC236}">
                  <a16:creationId xmlns:a16="http://schemas.microsoft.com/office/drawing/2014/main" id="{FA3FB41E-A0BF-4A2E-BE1D-82F731A37488}"/>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8" name="직사각형 7">
              <a:extLst>
                <a:ext uri="{FF2B5EF4-FFF2-40B4-BE49-F238E27FC236}">
                  <a16:creationId xmlns:a16="http://schemas.microsoft.com/office/drawing/2014/main" id="{2760A88E-F243-41A2-803A-5502B4479D4E}"/>
                </a:ext>
              </a:extLst>
            </p:cNvPr>
            <p:cNvSpPr/>
            <p:nvPr/>
          </p:nvSpPr>
          <p:spPr>
            <a:xfrm>
              <a:off x="911746" y="2055249"/>
              <a:ext cx="1975001"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설치</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9" name="TextBox 8">
            <a:extLst>
              <a:ext uri="{FF2B5EF4-FFF2-40B4-BE49-F238E27FC236}">
                <a16:creationId xmlns:a16="http://schemas.microsoft.com/office/drawing/2014/main" id="{9A4F8D6A-10EE-4396-8626-511BCBE3298D}"/>
              </a:ext>
            </a:extLst>
          </p:cNvPr>
          <p:cNvSpPr txBox="1"/>
          <p:nvPr/>
        </p:nvSpPr>
        <p:spPr>
          <a:xfrm>
            <a:off x="539552" y="2794768"/>
            <a:ext cx="3960440" cy="584775"/>
          </a:xfrm>
          <a:prstGeom prst="rect">
            <a:avLst/>
          </a:prstGeom>
          <a:noFill/>
        </p:spPr>
        <p:txBody>
          <a:bodyPr wrap="square" rtlCol="0">
            <a:spAutoFit/>
          </a:bodyPr>
          <a:lstStyle/>
          <a:p>
            <a:pPr algn="ctr"/>
            <a:r>
              <a:rPr lang="ko-KR" altLang="en-US" sz="1600" b="0"/>
              <a:t>관리자 계정인 </a:t>
            </a:r>
            <a:r>
              <a:rPr lang="en-US" altLang="ko-KR" sz="1600" b="0"/>
              <a:t>SYS</a:t>
            </a:r>
            <a:r>
              <a:rPr lang="ko-KR" altLang="en-US" sz="1600" b="0"/>
              <a:t>와 </a:t>
            </a:r>
            <a:endParaRPr lang="en-US" altLang="ko-KR" sz="1600" b="0"/>
          </a:p>
          <a:p>
            <a:pPr algn="ctr"/>
            <a:r>
              <a:rPr lang="en-US" altLang="ko-KR" sz="1600" b="0"/>
              <a:t>SYSTEM</a:t>
            </a:r>
            <a:r>
              <a:rPr lang="ko-KR" altLang="en-US" sz="1600" b="0"/>
              <a:t>에 대한</a:t>
            </a:r>
            <a:r>
              <a:rPr lang="en-US" altLang="ko-KR" sz="1600" b="0"/>
              <a:t>PASSWORD </a:t>
            </a:r>
            <a:r>
              <a:rPr lang="ko-KR" altLang="en-US" sz="1600" b="0"/>
              <a:t>설정임</a:t>
            </a:r>
            <a:endParaRPr lang="ko-KR" altLang="en-US" sz="1600" b="0" dirty="0"/>
          </a:p>
        </p:txBody>
      </p:sp>
    </p:spTree>
    <p:extLst>
      <p:ext uri="{BB962C8B-B14F-4D97-AF65-F5344CB8AC3E}">
        <p14:creationId xmlns:p14="http://schemas.microsoft.com/office/powerpoint/2010/main" val="336105906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F101468F-5C32-4DBA-BDE0-863A1B7F6125}"/>
              </a:ext>
            </a:extLst>
          </p:cNvPr>
          <p:cNvPicPr>
            <a:picLocks noChangeAspect="1"/>
          </p:cNvPicPr>
          <p:nvPr/>
        </p:nvPicPr>
        <p:blipFill>
          <a:blip r:embed="rId2"/>
          <a:stretch>
            <a:fillRect/>
          </a:stretch>
        </p:blipFill>
        <p:spPr>
          <a:xfrm>
            <a:off x="2555776" y="1410156"/>
            <a:ext cx="4195936" cy="3200746"/>
          </a:xfrm>
          <a:prstGeom prst="rect">
            <a:avLst/>
          </a:prstGeom>
        </p:spPr>
      </p:pic>
      <p:sp>
        <p:nvSpPr>
          <p:cNvPr id="5" name="Rectangle 11">
            <a:extLst>
              <a:ext uri="{FF2B5EF4-FFF2-40B4-BE49-F238E27FC236}">
                <a16:creationId xmlns:a16="http://schemas.microsoft.com/office/drawing/2014/main" id="{B9E8850E-A99B-4022-B52E-7AD40E6B984E}"/>
              </a:ext>
            </a:extLst>
          </p:cNvPr>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6" name="그룹 9">
            <a:extLst>
              <a:ext uri="{FF2B5EF4-FFF2-40B4-BE49-F238E27FC236}">
                <a16:creationId xmlns:a16="http://schemas.microsoft.com/office/drawing/2014/main" id="{113EE856-65CB-4AF9-976E-E2667B7429B3}"/>
              </a:ext>
            </a:extLst>
          </p:cNvPr>
          <p:cNvGrpSpPr>
            <a:grpSpLocks/>
          </p:cNvGrpSpPr>
          <p:nvPr/>
        </p:nvGrpSpPr>
        <p:grpSpPr bwMode="auto">
          <a:xfrm>
            <a:off x="456468" y="773720"/>
            <a:ext cx="7397503" cy="490250"/>
            <a:chOff x="662673" y="1980431"/>
            <a:chExt cx="9978476" cy="648113"/>
          </a:xfrm>
        </p:grpSpPr>
        <p:pic>
          <p:nvPicPr>
            <p:cNvPr id="7" name="Picture 26" descr="그림2">
              <a:extLst>
                <a:ext uri="{FF2B5EF4-FFF2-40B4-BE49-F238E27FC236}">
                  <a16:creationId xmlns:a16="http://schemas.microsoft.com/office/drawing/2014/main" id="{D27E963D-0345-40C6-9F98-DACD907B2D6E}"/>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8" name="직사각형 7">
              <a:extLst>
                <a:ext uri="{FF2B5EF4-FFF2-40B4-BE49-F238E27FC236}">
                  <a16:creationId xmlns:a16="http://schemas.microsoft.com/office/drawing/2014/main" id="{B27B182A-28BD-42EB-83DC-7E232A91A7B3}"/>
                </a:ext>
              </a:extLst>
            </p:cNvPr>
            <p:cNvSpPr/>
            <p:nvPr/>
          </p:nvSpPr>
          <p:spPr>
            <a:xfrm>
              <a:off x="911746" y="2055249"/>
              <a:ext cx="1975001"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설치</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32161628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1">
            <a:extLst>
              <a:ext uri="{FF2B5EF4-FFF2-40B4-BE49-F238E27FC236}">
                <a16:creationId xmlns:a16="http://schemas.microsoft.com/office/drawing/2014/main" id="{65556681-DE18-416A-AE30-729E6EF383D2}"/>
              </a:ext>
            </a:extLst>
          </p:cNvPr>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4" name="그룹 9">
            <a:extLst>
              <a:ext uri="{FF2B5EF4-FFF2-40B4-BE49-F238E27FC236}">
                <a16:creationId xmlns:a16="http://schemas.microsoft.com/office/drawing/2014/main" id="{B110C7F9-487C-4679-A509-69AFBDCCC1F7}"/>
              </a:ext>
            </a:extLst>
          </p:cNvPr>
          <p:cNvGrpSpPr>
            <a:grpSpLocks/>
          </p:cNvGrpSpPr>
          <p:nvPr/>
        </p:nvGrpSpPr>
        <p:grpSpPr bwMode="auto">
          <a:xfrm>
            <a:off x="456468" y="773720"/>
            <a:ext cx="7397503" cy="490250"/>
            <a:chOff x="662673" y="1980431"/>
            <a:chExt cx="9978476" cy="648113"/>
          </a:xfrm>
        </p:grpSpPr>
        <p:pic>
          <p:nvPicPr>
            <p:cNvPr id="6" name="Picture 26" descr="그림2">
              <a:extLst>
                <a:ext uri="{FF2B5EF4-FFF2-40B4-BE49-F238E27FC236}">
                  <a16:creationId xmlns:a16="http://schemas.microsoft.com/office/drawing/2014/main" id="{7C6748C3-2776-4D3F-B739-BEAB2AF5FD0D}"/>
                </a:ext>
              </a:extLst>
            </p:cNvPr>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7" name="직사각형 6">
              <a:extLst>
                <a:ext uri="{FF2B5EF4-FFF2-40B4-BE49-F238E27FC236}">
                  <a16:creationId xmlns:a16="http://schemas.microsoft.com/office/drawing/2014/main" id="{8BFB7EC6-9C51-4BDB-8A98-8A5ED02D0E03}"/>
                </a:ext>
              </a:extLst>
            </p:cNvPr>
            <p:cNvSpPr/>
            <p:nvPr/>
          </p:nvSpPr>
          <p:spPr>
            <a:xfrm>
              <a:off x="911746" y="2055249"/>
              <a:ext cx="1975001"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설치</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pic>
        <p:nvPicPr>
          <p:cNvPr id="2" name="그림 1">
            <a:extLst>
              <a:ext uri="{FF2B5EF4-FFF2-40B4-BE49-F238E27FC236}">
                <a16:creationId xmlns:a16="http://schemas.microsoft.com/office/drawing/2014/main" id="{D7274B96-988A-428A-9D6D-E90B7B2C485D}"/>
              </a:ext>
            </a:extLst>
          </p:cNvPr>
          <p:cNvPicPr>
            <a:picLocks noChangeAspect="1"/>
          </p:cNvPicPr>
          <p:nvPr/>
        </p:nvPicPr>
        <p:blipFill>
          <a:blip r:embed="rId3"/>
          <a:stretch>
            <a:fillRect/>
          </a:stretch>
        </p:blipFill>
        <p:spPr>
          <a:xfrm>
            <a:off x="2555776" y="1426804"/>
            <a:ext cx="4195936" cy="3200746"/>
          </a:xfrm>
          <a:prstGeom prst="rect">
            <a:avLst/>
          </a:prstGeom>
        </p:spPr>
      </p:pic>
      <p:sp>
        <p:nvSpPr>
          <p:cNvPr id="5" name="직사각형 4">
            <a:extLst>
              <a:ext uri="{FF2B5EF4-FFF2-40B4-BE49-F238E27FC236}">
                <a16:creationId xmlns:a16="http://schemas.microsoft.com/office/drawing/2014/main" id="{9A5FAFBF-71A8-4934-A476-05F9BE28801A}"/>
              </a:ext>
            </a:extLst>
          </p:cNvPr>
          <p:cNvSpPr/>
          <p:nvPr/>
        </p:nvSpPr>
        <p:spPr>
          <a:xfrm>
            <a:off x="9612560" y="1319017"/>
            <a:ext cx="7326560" cy="3416320"/>
          </a:xfrm>
          <a:prstGeom prst="rect">
            <a:avLst/>
          </a:prstGeom>
        </p:spPr>
        <p:txBody>
          <a:bodyPr wrap="square">
            <a:spAutoFit/>
          </a:bodyPr>
          <a:lstStyle/>
          <a:p>
            <a:r>
              <a:rPr lang="en-US" altLang="ko-KR"/>
              <a:t>License Rights </a:t>
            </a:r>
            <a:br>
              <a:rPr lang="en-US" altLang="ko-KR"/>
            </a:br>
            <a:r>
              <a:rPr lang="en-US" altLang="ko-KR"/>
              <a:t>We grant you a nonexclusive, nontransferable limited license to use the programs for: (a) purposes of developing, prototyping and running your applications for your own internal data processing operations; (b) you may also distribute the programs with your applications;(c) you may use the programs to provide third party demonstrations and training; and d) you may copy and distribute the programs to your licensees provided that each such licensee agrees to the terms of this Agreement. You are not permitted to use the programs for any purpose other than as permitted under this Agreement. Program documentation is either shipped with the programs, or documentation may accessed online at </a:t>
            </a:r>
            <a:r>
              <a:rPr lang="en-US" altLang="ko-KR">
                <a:hlinkClick r:id="rId4"/>
              </a:rPr>
              <a:t>http://www.oracle.com/technetwork/indexes/documentation/index.html</a:t>
            </a:r>
            <a:r>
              <a:rPr lang="en-US" altLang="ko-KR"/>
              <a:t>. </a:t>
            </a:r>
            <a:br>
              <a:rPr lang="en-US" altLang="ko-KR"/>
            </a:br>
            <a:br>
              <a:rPr lang="en-US" altLang="ko-KR"/>
            </a:br>
            <a:r>
              <a:rPr lang="en-US" altLang="ko-KR"/>
              <a:t>Any use of the Oracle Database Express Edition is subject to the following limitations; </a:t>
            </a:r>
            <a:br>
              <a:rPr lang="en-US" altLang="ko-KR"/>
            </a:br>
            <a:r>
              <a:rPr lang="en-US" altLang="ko-KR"/>
              <a:t>1. Express Edition is limited to a single instance on any server; </a:t>
            </a:r>
            <a:br>
              <a:rPr lang="en-US" altLang="ko-KR"/>
            </a:br>
            <a:r>
              <a:rPr lang="en-US" altLang="ko-KR"/>
              <a:t>2. Express Edition may be installed on a multiple CPU server, but may only be executed on one processor in any server; </a:t>
            </a:r>
            <a:br>
              <a:rPr lang="en-US" altLang="ko-KR"/>
            </a:br>
            <a:r>
              <a:rPr lang="en-US" altLang="ko-KR"/>
              <a:t>3. Express Edition may only be used to support up to 11GB of user data (not including Express Edition system data); </a:t>
            </a:r>
            <a:br>
              <a:rPr lang="en-US" altLang="ko-KR"/>
            </a:br>
            <a:r>
              <a:rPr lang="en-US" altLang="ko-KR"/>
              <a:t>4. Express Edition may use up to 1 GB RAM of available memory.</a:t>
            </a:r>
            <a:endParaRPr lang="ko-KR" altLang="en-US"/>
          </a:p>
        </p:txBody>
      </p:sp>
    </p:spTree>
    <p:extLst>
      <p:ext uri="{BB962C8B-B14F-4D97-AF65-F5344CB8AC3E}">
        <p14:creationId xmlns:p14="http://schemas.microsoft.com/office/powerpoint/2010/main" val="417152280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83F9582-3510-4645-A4A0-F20458865BB4}"/>
              </a:ext>
            </a:extLst>
          </p:cNvPr>
          <p:cNvPicPr>
            <a:picLocks noChangeAspect="1"/>
          </p:cNvPicPr>
          <p:nvPr/>
        </p:nvPicPr>
        <p:blipFill>
          <a:blip r:embed="rId2"/>
          <a:stretch>
            <a:fillRect/>
          </a:stretch>
        </p:blipFill>
        <p:spPr>
          <a:xfrm>
            <a:off x="2339752" y="2103994"/>
            <a:ext cx="1123950" cy="1114425"/>
          </a:xfrm>
          <a:prstGeom prst="rect">
            <a:avLst/>
          </a:prstGeom>
        </p:spPr>
      </p:pic>
      <p:sp>
        <p:nvSpPr>
          <p:cNvPr id="5" name="TextBox 4">
            <a:extLst>
              <a:ext uri="{FF2B5EF4-FFF2-40B4-BE49-F238E27FC236}">
                <a16:creationId xmlns:a16="http://schemas.microsoft.com/office/drawing/2014/main" id="{82E43D52-7BDC-4505-9382-5C827FF0356E}"/>
              </a:ext>
            </a:extLst>
          </p:cNvPr>
          <p:cNvSpPr txBox="1"/>
          <p:nvPr/>
        </p:nvSpPr>
        <p:spPr>
          <a:xfrm>
            <a:off x="1835559" y="3355127"/>
            <a:ext cx="2169184" cy="584775"/>
          </a:xfrm>
          <a:prstGeom prst="rect">
            <a:avLst/>
          </a:prstGeom>
          <a:noFill/>
        </p:spPr>
        <p:txBody>
          <a:bodyPr wrap="none" rtlCol="0">
            <a:spAutoFit/>
          </a:bodyPr>
          <a:lstStyle/>
          <a:p>
            <a:pPr algn="ctr"/>
            <a:r>
              <a:rPr lang="ko-KR" altLang="en-US" sz="1600" b="0">
                <a:latin typeface="돋움" pitchFamily="50" charset="-127"/>
                <a:ea typeface="돋움" pitchFamily="50" charset="-127"/>
              </a:rPr>
              <a:t>데이터베이스 접속 툴</a:t>
            </a:r>
            <a:endParaRPr lang="en-US" altLang="ko-KR" sz="1600" b="0">
              <a:latin typeface="돋움" pitchFamily="50" charset="-127"/>
              <a:ea typeface="돋움" pitchFamily="50" charset="-127"/>
            </a:endParaRPr>
          </a:p>
          <a:p>
            <a:pPr algn="ctr"/>
            <a:r>
              <a:rPr lang="en-US" altLang="ko-KR" sz="1600" b="0">
                <a:latin typeface="돋움" pitchFamily="50" charset="-127"/>
                <a:ea typeface="돋움" pitchFamily="50" charset="-127"/>
              </a:rPr>
              <a:t>(Oracle)</a:t>
            </a:r>
            <a:endParaRPr lang="ko-KR" altLang="en-US" sz="1600" b="0" dirty="0">
              <a:latin typeface="돋움" pitchFamily="50" charset="-127"/>
              <a:ea typeface="돋움" pitchFamily="50" charset="-127"/>
            </a:endParaRPr>
          </a:p>
        </p:txBody>
      </p:sp>
      <p:sp>
        <p:nvSpPr>
          <p:cNvPr id="6" name="직사각형 5">
            <a:extLst>
              <a:ext uri="{FF2B5EF4-FFF2-40B4-BE49-F238E27FC236}">
                <a16:creationId xmlns:a16="http://schemas.microsoft.com/office/drawing/2014/main" id="{F884107D-06DD-4DB3-81F1-2FECFC22D0FE}"/>
              </a:ext>
            </a:extLst>
          </p:cNvPr>
          <p:cNvSpPr/>
          <p:nvPr/>
        </p:nvSpPr>
        <p:spPr bwMode="auto">
          <a:xfrm>
            <a:off x="4932040" y="1562235"/>
            <a:ext cx="2760780" cy="1656184"/>
          </a:xfrm>
          <a:prstGeom prst="rect">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7" name="TextBox 6">
            <a:extLst>
              <a:ext uri="{FF2B5EF4-FFF2-40B4-BE49-F238E27FC236}">
                <a16:creationId xmlns:a16="http://schemas.microsoft.com/office/drawing/2014/main" id="{823875EE-B3B3-4E6D-9A72-188291DD2078}"/>
              </a:ext>
            </a:extLst>
          </p:cNvPr>
          <p:cNvSpPr txBox="1"/>
          <p:nvPr/>
        </p:nvSpPr>
        <p:spPr>
          <a:xfrm>
            <a:off x="4920924" y="1207238"/>
            <a:ext cx="1149674" cy="276999"/>
          </a:xfrm>
          <a:prstGeom prst="rect">
            <a:avLst/>
          </a:prstGeom>
          <a:noFill/>
        </p:spPr>
        <p:txBody>
          <a:bodyPr wrap="none" rtlCol="0">
            <a:spAutoFit/>
          </a:bodyPr>
          <a:lstStyle/>
          <a:p>
            <a:r>
              <a:rPr lang="en-US" altLang="ko-KR" b="0">
                <a:latin typeface="돋움" pitchFamily="50" charset="-127"/>
                <a:ea typeface="돋움" pitchFamily="50" charset="-127"/>
              </a:rPr>
              <a:t>PC / SERVER</a:t>
            </a:r>
            <a:endParaRPr lang="ko-KR" altLang="en-US" b="0" dirty="0">
              <a:latin typeface="돋움" pitchFamily="50" charset="-127"/>
              <a:ea typeface="돋움" pitchFamily="50" charset="-127"/>
            </a:endParaRPr>
          </a:p>
        </p:txBody>
      </p:sp>
      <p:sp>
        <p:nvSpPr>
          <p:cNvPr id="8" name="순서도: 자기 디스크 7">
            <a:extLst>
              <a:ext uri="{FF2B5EF4-FFF2-40B4-BE49-F238E27FC236}">
                <a16:creationId xmlns:a16="http://schemas.microsoft.com/office/drawing/2014/main" id="{F41E291E-1635-4ABC-886C-C4FA4CE662BE}"/>
              </a:ext>
            </a:extLst>
          </p:cNvPr>
          <p:cNvSpPr/>
          <p:nvPr/>
        </p:nvSpPr>
        <p:spPr bwMode="auto">
          <a:xfrm>
            <a:off x="5202592" y="2256580"/>
            <a:ext cx="1035721" cy="627534"/>
          </a:xfrm>
          <a:prstGeom prst="flowChartMagneticDisk">
            <a:avLst/>
          </a:prstGeom>
          <a:solidFill>
            <a:schemeClr val="bg2">
              <a:lumMod val="90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r>
              <a:rPr kumimoji="1" lang="en-US" altLang="ko-KR" sz="1000" b="0" i="0" u="none" strike="noStrike" cap="none" normalizeH="0">
                <a:ln>
                  <a:noFill/>
                </a:ln>
                <a:solidFill>
                  <a:schemeClr val="tx1">
                    <a:lumMod val="75000"/>
                  </a:schemeClr>
                </a:solidFill>
                <a:effectLst/>
                <a:latin typeface="돋움" pitchFamily="50" charset="-127"/>
                <a:ea typeface="돋움" pitchFamily="50" charset="-127"/>
                <a:cs typeface="HY견고딕" pitchFamily="18" charset="-127"/>
              </a:rPr>
              <a:t>DBMS</a:t>
            </a:r>
          </a:p>
          <a:p>
            <a:pPr marL="228600" marR="0" indent="-228600" algn="ctr" defTabSz="914400" rtl="0" eaLnBrk="1" fontAlgn="base" latinLnBrk="1" hangingPunct="1">
              <a:lnSpc>
                <a:spcPct val="100000"/>
              </a:lnSpc>
              <a:spcBef>
                <a:spcPct val="0"/>
              </a:spcBef>
              <a:spcAft>
                <a:spcPct val="0"/>
              </a:spcAft>
              <a:buClrTx/>
              <a:buSzTx/>
              <a:tabLst/>
            </a:pPr>
            <a:r>
              <a:rPr lang="en-US" altLang="ko-KR" sz="1000" b="0">
                <a:solidFill>
                  <a:schemeClr val="tx1">
                    <a:lumMod val="75000"/>
                  </a:schemeClr>
                </a:solidFill>
                <a:latin typeface="돋움" pitchFamily="50" charset="-127"/>
                <a:ea typeface="돋움" pitchFamily="50" charset="-127"/>
                <a:cs typeface="HY견고딕" pitchFamily="18" charset="-127"/>
              </a:rPr>
              <a:t>(Oracle)</a:t>
            </a: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9" name="순서도: 자기 디스크 8">
            <a:extLst>
              <a:ext uri="{FF2B5EF4-FFF2-40B4-BE49-F238E27FC236}">
                <a16:creationId xmlns:a16="http://schemas.microsoft.com/office/drawing/2014/main" id="{3833874A-9303-4BE0-B28B-41DD5F487BCB}"/>
              </a:ext>
            </a:extLst>
          </p:cNvPr>
          <p:cNvSpPr/>
          <p:nvPr/>
        </p:nvSpPr>
        <p:spPr bwMode="auto">
          <a:xfrm>
            <a:off x="6372200" y="2256580"/>
            <a:ext cx="1035721" cy="627534"/>
          </a:xfrm>
          <a:prstGeom prst="flowChartMagneticDisk">
            <a:avLst/>
          </a:prstGeom>
          <a:solidFill>
            <a:schemeClr val="bg2">
              <a:lumMod val="90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r>
              <a:rPr kumimoji="1" lang="en-US" altLang="ko-KR" sz="1000" b="0" i="0" u="none" strike="noStrike" cap="none" normalizeH="0">
                <a:ln>
                  <a:noFill/>
                </a:ln>
                <a:solidFill>
                  <a:schemeClr val="tx1">
                    <a:lumMod val="75000"/>
                  </a:schemeClr>
                </a:solidFill>
                <a:effectLst/>
                <a:latin typeface="돋움" pitchFamily="50" charset="-127"/>
                <a:ea typeface="돋움" pitchFamily="50" charset="-127"/>
                <a:cs typeface="HY견고딕" pitchFamily="18" charset="-127"/>
              </a:rPr>
              <a:t>DBMS</a:t>
            </a:r>
          </a:p>
          <a:p>
            <a:pPr marL="228600" marR="0" indent="-228600" algn="ctr" defTabSz="914400" rtl="0" eaLnBrk="1" fontAlgn="base" latinLnBrk="1" hangingPunct="1">
              <a:lnSpc>
                <a:spcPct val="100000"/>
              </a:lnSpc>
              <a:spcBef>
                <a:spcPct val="0"/>
              </a:spcBef>
              <a:spcAft>
                <a:spcPct val="0"/>
              </a:spcAft>
              <a:buClrTx/>
              <a:buSzTx/>
              <a:tabLst/>
            </a:pPr>
            <a:r>
              <a:rPr lang="en-US" altLang="ko-KR" sz="1000" b="0">
                <a:solidFill>
                  <a:schemeClr val="tx1">
                    <a:lumMod val="75000"/>
                  </a:schemeClr>
                </a:solidFill>
                <a:latin typeface="돋움" pitchFamily="50" charset="-127"/>
                <a:ea typeface="돋움" pitchFamily="50" charset="-127"/>
                <a:cs typeface="HY견고딕" pitchFamily="18" charset="-127"/>
              </a:rPr>
              <a:t>(MySQL)</a:t>
            </a: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10" name="TextBox 9">
            <a:extLst>
              <a:ext uri="{FF2B5EF4-FFF2-40B4-BE49-F238E27FC236}">
                <a16:creationId xmlns:a16="http://schemas.microsoft.com/office/drawing/2014/main" id="{A1753410-F986-484D-A72E-FC0D3F6BFAC8}"/>
              </a:ext>
            </a:extLst>
          </p:cNvPr>
          <p:cNvSpPr txBox="1"/>
          <p:nvPr/>
        </p:nvSpPr>
        <p:spPr>
          <a:xfrm>
            <a:off x="5012566" y="3351187"/>
            <a:ext cx="1415772" cy="584775"/>
          </a:xfrm>
          <a:prstGeom prst="rect">
            <a:avLst/>
          </a:prstGeom>
          <a:noFill/>
        </p:spPr>
        <p:txBody>
          <a:bodyPr wrap="none" rtlCol="0">
            <a:spAutoFit/>
          </a:bodyPr>
          <a:lstStyle/>
          <a:p>
            <a:pPr algn="ctr"/>
            <a:r>
              <a:rPr lang="ko-KR" altLang="en-US" sz="1600" b="0">
                <a:latin typeface="돋움" pitchFamily="50" charset="-127"/>
                <a:ea typeface="돋움" pitchFamily="50" charset="-127"/>
              </a:rPr>
              <a:t>데이터베이스</a:t>
            </a:r>
            <a:endParaRPr lang="en-US" altLang="ko-KR" sz="1600" b="0">
              <a:latin typeface="돋움" pitchFamily="50" charset="-127"/>
              <a:ea typeface="돋움" pitchFamily="50" charset="-127"/>
            </a:endParaRPr>
          </a:p>
          <a:p>
            <a:pPr algn="ctr"/>
            <a:r>
              <a:rPr lang="en-US" altLang="ko-KR" sz="1600" b="0">
                <a:latin typeface="돋움" pitchFamily="50" charset="-127"/>
                <a:ea typeface="돋움" pitchFamily="50" charset="-127"/>
              </a:rPr>
              <a:t>(DBMS)</a:t>
            </a:r>
            <a:endParaRPr lang="ko-KR" altLang="en-US" sz="1600" b="0" dirty="0">
              <a:latin typeface="돋움" pitchFamily="50" charset="-127"/>
              <a:ea typeface="돋움" pitchFamily="50" charset="-127"/>
            </a:endParaRPr>
          </a:p>
        </p:txBody>
      </p:sp>
      <p:sp>
        <p:nvSpPr>
          <p:cNvPr id="11" name="화살표: 왼쪽/오른쪽 10">
            <a:extLst>
              <a:ext uri="{FF2B5EF4-FFF2-40B4-BE49-F238E27FC236}">
                <a16:creationId xmlns:a16="http://schemas.microsoft.com/office/drawing/2014/main" id="{26419B75-6380-474D-A99E-08B048BB1C5A}"/>
              </a:ext>
            </a:extLst>
          </p:cNvPr>
          <p:cNvSpPr/>
          <p:nvPr/>
        </p:nvSpPr>
        <p:spPr bwMode="auto">
          <a:xfrm>
            <a:off x="3851920" y="2427734"/>
            <a:ext cx="864096" cy="504056"/>
          </a:xfrm>
          <a:prstGeom prst="leftRightArrow">
            <a:avLst/>
          </a:prstGeom>
          <a:solidFill>
            <a:schemeClr val="accent1"/>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Tree>
    <p:extLst>
      <p:ext uri="{BB962C8B-B14F-4D97-AF65-F5344CB8AC3E}">
        <p14:creationId xmlns:p14="http://schemas.microsoft.com/office/powerpoint/2010/main" val="109939842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217177"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TNSNAME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설정</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5151"/>
            <a:ext cx="6980962" cy="632685"/>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서버에 접속하기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9" name="그림 8">
            <a:extLst>
              <a:ext uri="{FF2B5EF4-FFF2-40B4-BE49-F238E27FC236}">
                <a16:creationId xmlns:a16="http://schemas.microsoft.com/office/drawing/2014/main" id="{A7F3F8E7-94E0-4F48-8DB9-391BD1544D7A}"/>
              </a:ext>
            </a:extLst>
          </p:cNvPr>
          <p:cNvPicPr>
            <a:picLocks noChangeAspect="1"/>
          </p:cNvPicPr>
          <p:nvPr/>
        </p:nvPicPr>
        <p:blipFill>
          <a:blip r:embed="rId4"/>
          <a:stretch>
            <a:fillRect/>
          </a:stretch>
        </p:blipFill>
        <p:spPr>
          <a:xfrm>
            <a:off x="827584" y="2217627"/>
            <a:ext cx="1123950" cy="1114425"/>
          </a:xfrm>
          <a:prstGeom prst="rect">
            <a:avLst/>
          </a:prstGeom>
        </p:spPr>
      </p:pic>
      <p:sp>
        <p:nvSpPr>
          <p:cNvPr id="10" name="TextBox 9">
            <a:extLst>
              <a:ext uri="{FF2B5EF4-FFF2-40B4-BE49-F238E27FC236}">
                <a16:creationId xmlns:a16="http://schemas.microsoft.com/office/drawing/2014/main" id="{CBED825C-6BC1-487A-8C6D-EE0E20B0F0D3}"/>
              </a:ext>
            </a:extLst>
          </p:cNvPr>
          <p:cNvSpPr txBox="1"/>
          <p:nvPr/>
        </p:nvSpPr>
        <p:spPr>
          <a:xfrm>
            <a:off x="1019132" y="3468760"/>
            <a:ext cx="595035" cy="338554"/>
          </a:xfrm>
          <a:prstGeom prst="rect">
            <a:avLst/>
          </a:prstGeom>
          <a:noFill/>
        </p:spPr>
        <p:txBody>
          <a:bodyPr wrap="none" rtlCol="0">
            <a:spAutoFit/>
          </a:bodyPr>
          <a:lstStyle/>
          <a:p>
            <a:r>
              <a:rPr lang="ko-KR" altLang="en-US" sz="1600" b="0">
                <a:latin typeface="돋움" pitchFamily="50" charset="-127"/>
                <a:ea typeface="돋움" pitchFamily="50" charset="-127"/>
              </a:rPr>
              <a:t>클릭</a:t>
            </a:r>
            <a:endParaRPr lang="ko-KR" altLang="en-US" sz="1600" b="0" dirty="0">
              <a:latin typeface="돋움" pitchFamily="50" charset="-127"/>
              <a:ea typeface="돋움" pitchFamily="50" charset="-127"/>
            </a:endParaRPr>
          </a:p>
        </p:txBody>
      </p:sp>
      <p:sp>
        <p:nvSpPr>
          <p:cNvPr id="11" name="직사각형 10">
            <a:extLst>
              <a:ext uri="{FF2B5EF4-FFF2-40B4-BE49-F238E27FC236}">
                <a16:creationId xmlns:a16="http://schemas.microsoft.com/office/drawing/2014/main" id="{D150AE5D-83D7-4D94-9344-493729EF5EB9}"/>
              </a:ext>
            </a:extLst>
          </p:cNvPr>
          <p:cNvSpPr/>
          <p:nvPr/>
        </p:nvSpPr>
        <p:spPr>
          <a:xfrm>
            <a:off x="2464718" y="2597573"/>
            <a:ext cx="5923706" cy="1569660"/>
          </a:xfrm>
          <a:prstGeom prst="rect">
            <a:avLst/>
          </a:prstGeom>
        </p:spPr>
        <p:txBody>
          <a:bodyPr wrap="square">
            <a:spAutoFit/>
          </a:bodyPr>
          <a:lstStyle/>
          <a:p>
            <a:r>
              <a:rPr lang="en-US" altLang="ko-KR">
                <a:solidFill>
                  <a:schemeClr val="accent1"/>
                </a:solidFill>
              </a:rPr>
              <a:t>{</a:t>
            </a:r>
            <a:r>
              <a:rPr lang="ko-KR" altLang="en-US">
                <a:solidFill>
                  <a:schemeClr val="accent1"/>
                </a:solidFill>
              </a:rPr>
              <a:t>서버별칭</a:t>
            </a:r>
            <a:r>
              <a:rPr lang="en-US" altLang="ko-KR">
                <a:solidFill>
                  <a:schemeClr val="accent1"/>
                </a:solidFill>
              </a:rPr>
              <a:t>}</a:t>
            </a:r>
            <a:r>
              <a:rPr lang="ko-KR" altLang="en-US">
                <a:solidFill>
                  <a:schemeClr val="accent1"/>
                </a:solidFill>
              </a:rPr>
              <a:t> </a:t>
            </a:r>
            <a:r>
              <a:rPr lang="ko-KR" altLang="en-US"/>
              <a:t>=</a:t>
            </a:r>
          </a:p>
          <a:p>
            <a:r>
              <a:rPr lang="ko-KR" altLang="en-US"/>
              <a:t>  (DESCRIPTION =</a:t>
            </a:r>
          </a:p>
          <a:p>
            <a:r>
              <a:rPr lang="ko-KR" altLang="en-US"/>
              <a:t>    (ADDRESS = (PROTOCOL = TCP)(HOST = </a:t>
            </a:r>
            <a:r>
              <a:rPr lang="en-US" altLang="ko-KR">
                <a:solidFill>
                  <a:schemeClr val="accent1"/>
                </a:solidFill>
              </a:rPr>
              <a:t>{</a:t>
            </a:r>
            <a:r>
              <a:rPr lang="ko-KR" altLang="en-US">
                <a:solidFill>
                  <a:schemeClr val="accent1"/>
                </a:solidFill>
              </a:rPr>
              <a:t>서버</a:t>
            </a:r>
            <a:r>
              <a:rPr lang="en-US" altLang="ko-KR">
                <a:solidFill>
                  <a:schemeClr val="accent1"/>
                </a:solidFill>
              </a:rPr>
              <a:t>IP</a:t>
            </a:r>
            <a:r>
              <a:rPr lang="ko-KR" altLang="en-US">
                <a:solidFill>
                  <a:schemeClr val="accent1"/>
                </a:solidFill>
              </a:rPr>
              <a:t>주소</a:t>
            </a:r>
            <a:r>
              <a:rPr lang="en-US" altLang="ko-KR">
                <a:solidFill>
                  <a:schemeClr val="accent1"/>
                </a:solidFill>
              </a:rPr>
              <a:t>} </a:t>
            </a:r>
            <a:r>
              <a:rPr lang="ko-KR" altLang="en-US"/>
              <a:t>)(PORT = </a:t>
            </a:r>
            <a:r>
              <a:rPr lang="en-US" altLang="ko-KR">
                <a:solidFill>
                  <a:schemeClr val="accent1"/>
                </a:solidFill>
              </a:rPr>
              <a:t>{</a:t>
            </a:r>
            <a:r>
              <a:rPr lang="ko-KR" altLang="en-US">
                <a:solidFill>
                  <a:schemeClr val="accent1"/>
                </a:solidFill>
              </a:rPr>
              <a:t>서버포트</a:t>
            </a:r>
            <a:r>
              <a:rPr lang="en-US" altLang="ko-KR">
                <a:solidFill>
                  <a:schemeClr val="accent1"/>
                </a:solidFill>
              </a:rPr>
              <a:t>}</a:t>
            </a:r>
            <a:r>
              <a:rPr lang="ko-KR" altLang="en-US"/>
              <a:t>))</a:t>
            </a:r>
          </a:p>
          <a:p>
            <a:r>
              <a:rPr lang="ko-KR" altLang="en-US"/>
              <a:t>    (CONNECT_DATA =</a:t>
            </a:r>
          </a:p>
          <a:p>
            <a:r>
              <a:rPr lang="ko-KR" altLang="en-US"/>
              <a:t>      (SERVER = DEDICATED)</a:t>
            </a:r>
          </a:p>
          <a:p>
            <a:r>
              <a:rPr lang="ko-KR" altLang="en-US"/>
              <a:t>      (SERVICE_NAME = </a:t>
            </a:r>
            <a:r>
              <a:rPr lang="en-US" altLang="ko-KR">
                <a:solidFill>
                  <a:schemeClr val="accent1"/>
                </a:solidFill>
              </a:rPr>
              <a:t>{</a:t>
            </a:r>
            <a:r>
              <a:rPr lang="ko-KR" altLang="en-US">
                <a:solidFill>
                  <a:schemeClr val="accent1"/>
                </a:solidFill>
              </a:rPr>
              <a:t>데이터베이스 서비스이름</a:t>
            </a:r>
            <a:r>
              <a:rPr lang="en-US" altLang="ko-KR">
                <a:solidFill>
                  <a:schemeClr val="accent1"/>
                </a:solidFill>
              </a:rPr>
              <a:t>}</a:t>
            </a:r>
            <a:r>
              <a:rPr lang="ko-KR" altLang="en-US"/>
              <a:t>)</a:t>
            </a:r>
          </a:p>
          <a:p>
            <a:r>
              <a:rPr lang="ko-KR" altLang="en-US"/>
              <a:t>    )</a:t>
            </a:r>
          </a:p>
          <a:p>
            <a:r>
              <a:rPr lang="ko-KR" altLang="en-US"/>
              <a:t>  )</a:t>
            </a:r>
          </a:p>
        </p:txBody>
      </p:sp>
      <p:sp>
        <p:nvSpPr>
          <p:cNvPr id="5" name="TextBox 4">
            <a:extLst>
              <a:ext uri="{FF2B5EF4-FFF2-40B4-BE49-F238E27FC236}">
                <a16:creationId xmlns:a16="http://schemas.microsoft.com/office/drawing/2014/main" id="{3DD8BB2E-9593-4612-98B6-B5A38F159BF8}"/>
              </a:ext>
            </a:extLst>
          </p:cNvPr>
          <p:cNvSpPr txBox="1"/>
          <p:nvPr/>
        </p:nvSpPr>
        <p:spPr>
          <a:xfrm>
            <a:off x="2492955" y="1851670"/>
            <a:ext cx="3634328" cy="461665"/>
          </a:xfrm>
          <a:prstGeom prst="rect">
            <a:avLst/>
          </a:prstGeom>
          <a:solidFill>
            <a:schemeClr val="bg2">
              <a:lumMod val="90000"/>
            </a:schemeClr>
          </a:solidFill>
        </p:spPr>
        <p:txBody>
          <a:bodyPr wrap="none" rtlCol="0">
            <a:spAutoFit/>
          </a:bodyPr>
          <a:lstStyle/>
          <a:p>
            <a:r>
              <a:rPr lang="ko-KR" altLang="en-US" b="0"/>
              <a:t>서버별칭 앞에 공백 안됨</a:t>
            </a:r>
            <a:endParaRPr lang="en-US" altLang="ko-KR" b="0"/>
          </a:p>
          <a:p>
            <a:r>
              <a:rPr lang="ko-KR" altLang="en-US" b="0"/>
              <a:t>서버별칭은 모두 붙여 쓰기 </a:t>
            </a:r>
            <a:r>
              <a:rPr lang="en-US" altLang="ko-KR" b="0"/>
              <a:t>(</a:t>
            </a:r>
            <a:r>
              <a:rPr lang="ko-KR" altLang="en-US" b="0"/>
              <a:t>스페이스바</a:t>
            </a:r>
            <a:r>
              <a:rPr lang="en-US" altLang="ko-KR" b="0"/>
              <a:t>) </a:t>
            </a:r>
            <a:r>
              <a:rPr lang="ko-KR" altLang="en-US" b="0"/>
              <a:t>허용안됨</a:t>
            </a:r>
            <a:endParaRPr lang="ko-KR" altLang="en-US" b="0" dirty="0"/>
          </a:p>
        </p:txBody>
      </p:sp>
    </p:spTree>
    <p:extLst>
      <p:ext uri="{BB962C8B-B14F-4D97-AF65-F5344CB8AC3E}">
        <p14:creationId xmlns:p14="http://schemas.microsoft.com/office/powerpoint/2010/main" val="361719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64A712-E517-4618-AED0-D5E5F41CC5AF}"/>
              </a:ext>
            </a:extLst>
          </p:cNvPr>
          <p:cNvSpPr txBox="1"/>
          <p:nvPr/>
        </p:nvSpPr>
        <p:spPr>
          <a:xfrm>
            <a:off x="-11652" y="2340917"/>
            <a:ext cx="9155652" cy="646331"/>
          </a:xfrm>
          <a:prstGeom prst="rect">
            <a:avLst/>
          </a:prstGeom>
          <a:solidFill>
            <a:schemeClr val="tx2"/>
          </a:solidFill>
        </p:spPr>
        <p:txBody>
          <a:bodyPr wrap="square" rtlCol="0">
            <a:spAutoFit/>
          </a:bodyPr>
          <a:lstStyle/>
          <a:p>
            <a:pPr algn="ctr"/>
            <a:r>
              <a:rPr lang="ko-KR" altLang="en-US" sz="3600" b="0">
                <a:solidFill>
                  <a:schemeClr val="bg1"/>
                </a:solidFill>
              </a:rPr>
              <a:t>접속 해보세요</a:t>
            </a:r>
            <a:endParaRPr lang="ko-KR" altLang="en-US" sz="3600" b="0" dirty="0">
              <a:solidFill>
                <a:schemeClr val="bg1"/>
              </a:solidFill>
            </a:endParaRPr>
          </a:p>
        </p:txBody>
      </p:sp>
      <p:sp>
        <p:nvSpPr>
          <p:cNvPr id="6" name="TextBox 5">
            <a:extLst>
              <a:ext uri="{FF2B5EF4-FFF2-40B4-BE49-F238E27FC236}">
                <a16:creationId xmlns:a16="http://schemas.microsoft.com/office/drawing/2014/main" id="{6163F042-1A25-423E-B633-3AAE62388CA2}"/>
              </a:ext>
            </a:extLst>
          </p:cNvPr>
          <p:cNvSpPr txBox="1"/>
          <p:nvPr/>
        </p:nvSpPr>
        <p:spPr>
          <a:xfrm>
            <a:off x="1907704" y="3291830"/>
            <a:ext cx="5472608" cy="338554"/>
          </a:xfrm>
          <a:prstGeom prst="rect">
            <a:avLst/>
          </a:prstGeom>
          <a:noFill/>
        </p:spPr>
        <p:txBody>
          <a:bodyPr wrap="square" rtlCol="0">
            <a:spAutoFit/>
          </a:bodyPr>
          <a:lstStyle/>
          <a:p>
            <a:pPr algn="ctr"/>
            <a:r>
              <a:rPr lang="ko-KR" altLang="en-US" sz="1600" b="0"/>
              <a:t>접속 계정은 </a:t>
            </a:r>
            <a:r>
              <a:rPr lang="en-US" altLang="ko-KR" sz="1600" b="0"/>
              <a:t>( SYSTEM / </a:t>
            </a:r>
            <a:r>
              <a:rPr lang="ko-KR" altLang="en-US" sz="1600" b="0"/>
              <a:t>설정한 패스워트</a:t>
            </a:r>
            <a:r>
              <a:rPr lang="en-US" altLang="ko-KR" sz="1600" b="0"/>
              <a:t>)</a:t>
            </a:r>
            <a:endParaRPr lang="ko-KR" altLang="en-US" sz="1600" b="0" dirty="0"/>
          </a:p>
        </p:txBody>
      </p:sp>
    </p:spTree>
    <p:extLst>
      <p:ext uri="{BB962C8B-B14F-4D97-AF65-F5344CB8AC3E}">
        <p14:creationId xmlns:p14="http://schemas.microsoft.com/office/powerpoint/2010/main" val="223037261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1825803"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접속정보 설정</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3" name="직사각형 2">
            <a:extLst>
              <a:ext uri="{FF2B5EF4-FFF2-40B4-BE49-F238E27FC236}">
                <a16:creationId xmlns:a16="http://schemas.microsoft.com/office/drawing/2014/main" id="{FC6D88D9-1FBB-4262-9E9F-7C522DE73FCC}"/>
              </a:ext>
            </a:extLst>
          </p:cNvPr>
          <p:cNvSpPr/>
          <p:nvPr/>
        </p:nvSpPr>
        <p:spPr>
          <a:xfrm>
            <a:off x="467544" y="3090322"/>
            <a:ext cx="8371978" cy="1569660"/>
          </a:xfrm>
          <a:prstGeom prst="rect">
            <a:avLst/>
          </a:prstGeom>
        </p:spPr>
        <p:txBody>
          <a:bodyPr wrap="square">
            <a:spAutoFit/>
          </a:bodyPr>
          <a:lstStyle/>
          <a:p>
            <a:r>
              <a:rPr lang="en-US" altLang="ko-KR">
                <a:solidFill>
                  <a:schemeClr val="accent1"/>
                </a:solidFill>
              </a:rPr>
              <a:t>main_server</a:t>
            </a:r>
            <a:r>
              <a:rPr lang="ko-KR" altLang="en-US">
                <a:solidFill>
                  <a:schemeClr val="accent1"/>
                </a:solidFill>
              </a:rPr>
              <a:t> </a:t>
            </a:r>
            <a:r>
              <a:rPr lang="ko-KR" altLang="en-US"/>
              <a:t>=</a:t>
            </a:r>
          </a:p>
          <a:p>
            <a:r>
              <a:rPr lang="ko-KR" altLang="en-US"/>
              <a:t>  (DESCRIPTION =</a:t>
            </a:r>
          </a:p>
          <a:p>
            <a:r>
              <a:rPr lang="ko-KR" altLang="en-US"/>
              <a:t>    (ADDRESS = (PROTOCOL = TCP)(HOST = </a:t>
            </a:r>
            <a:r>
              <a:rPr lang="en-US" altLang="ko-KR">
                <a:solidFill>
                  <a:schemeClr val="accent1"/>
                </a:solidFill>
              </a:rPr>
              <a:t>192</a:t>
            </a:r>
            <a:r>
              <a:rPr lang="ko-KR" altLang="en-US">
                <a:solidFill>
                  <a:schemeClr val="accent1"/>
                </a:solidFill>
              </a:rPr>
              <a:t>.</a:t>
            </a:r>
            <a:r>
              <a:rPr lang="en-US" altLang="ko-KR">
                <a:solidFill>
                  <a:schemeClr val="accent1"/>
                </a:solidFill>
              </a:rPr>
              <a:t>168</a:t>
            </a:r>
            <a:r>
              <a:rPr lang="ko-KR" altLang="en-US">
                <a:solidFill>
                  <a:schemeClr val="accent1"/>
                </a:solidFill>
              </a:rPr>
              <a:t>.</a:t>
            </a:r>
            <a:r>
              <a:rPr lang="en-US" altLang="ko-KR">
                <a:solidFill>
                  <a:schemeClr val="accent1"/>
                </a:solidFill>
              </a:rPr>
              <a:t>110</a:t>
            </a:r>
            <a:r>
              <a:rPr lang="ko-KR" altLang="en-US">
                <a:solidFill>
                  <a:schemeClr val="accent1"/>
                </a:solidFill>
              </a:rPr>
              <a:t>.1</a:t>
            </a:r>
            <a:r>
              <a:rPr lang="en-US" altLang="ko-KR">
                <a:solidFill>
                  <a:schemeClr val="accent1"/>
                </a:solidFill>
              </a:rPr>
              <a:t>11</a:t>
            </a:r>
            <a:r>
              <a:rPr lang="ko-KR" altLang="en-US"/>
              <a:t>)(PORT = </a:t>
            </a:r>
            <a:r>
              <a:rPr lang="ko-KR" altLang="en-US">
                <a:solidFill>
                  <a:schemeClr val="accent1"/>
                </a:solidFill>
              </a:rPr>
              <a:t>1521</a:t>
            </a:r>
            <a:r>
              <a:rPr lang="ko-KR" altLang="en-US"/>
              <a:t>))</a:t>
            </a:r>
          </a:p>
          <a:p>
            <a:r>
              <a:rPr lang="ko-KR" altLang="en-US"/>
              <a:t>    (CONNECT_DATA =</a:t>
            </a:r>
          </a:p>
          <a:p>
            <a:r>
              <a:rPr lang="ko-KR" altLang="en-US"/>
              <a:t>      (SERVER = DEDICATED)</a:t>
            </a:r>
          </a:p>
          <a:p>
            <a:r>
              <a:rPr lang="ko-KR" altLang="en-US"/>
              <a:t>      (SERVICE_NAME = </a:t>
            </a:r>
            <a:r>
              <a:rPr lang="en-US" altLang="ko-KR">
                <a:solidFill>
                  <a:schemeClr val="accent1"/>
                </a:solidFill>
              </a:rPr>
              <a:t>orcl</a:t>
            </a:r>
            <a:r>
              <a:rPr lang="ko-KR" altLang="en-US"/>
              <a:t>)</a:t>
            </a:r>
          </a:p>
          <a:p>
            <a:r>
              <a:rPr lang="ko-KR" altLang="en-US"/>
              <a:t>    )</a:t>
            </a:r>
          </a:p>
          <a:p>
            <a:r>
              <a:rPr lang="ko-KR" altLang="en-US"/>
              <a:t>  )</a:t>
            </a:r>
          </a:p>
        </p:txBody>
      </p:sp>
      <p:sp>
        <p:nvSpPr>
          <p:cNvPr id="11" name="직사각형 10">
            <a:extLst>
              <a:ext uri="{FF2B5EF4-FFF2-40B4-BE49-F238E27FC236}">
                <a16:creationId xmlns:a16="http://schemas.microsoft.com/office/drawing/2014/main" id="{8643B5CC-5674-4D1D-B35B-5B29384CB046}"/>
              </a:ext>
            </a:extLst>
          </p:cNvPr>
          <p:cNvSpPr/>
          <p:nvPr/>
        </p:nvSpPr>
        <p:spPr>
          <a:xfrm>
            <a:off x="467544" y="1356522"/>
            <a:ext cx="8219988" cy="1569660"/>
          </a:xfrm>
          <a:prstGeom prst="rect">
            <a:avLst/>
          </a:prstGeom>
        </p:spPr>
        <p:txBody>
          <a:bodyPr wrap="square">
            <a:spAutoFit/>
          </a:bodyPr>
          <a:lstStyle/>
          <a:p>
            <a:r>
              <a:rPr lang="en-US" altLang="ko-KR">
                <a:solidFill>
                  <a:schemeClr val="accent1"/>
                </a:solidFill>
              </a:rPr>
              <a:t>{</a:t>
            </a:r>
            <a:r>
              <a:rPr lang="ko-KR" altLang="en-US">
                <a:solidFill>
                  <a:schemeClr val="accent1"/>
                </a:solidFill>
              </a:rPr>
              <a:t>서버별칭</a:t>
            </a:r>
            <a:r>
              <a:rPr lang="en-US" altLang="ko-KR">
                <a:solidFill>
                  <a:schemeClr val="accent1"/>
                </a:solidFill>
              </a:rPr>
              <a:t>}</a:t>
            </a:r>
            <a:r>
              <a:rPr lang="ko-KR" altLang="en-US">
                <a:solidFill>
                  <a:schemeClr val="accent1"/>
                </a:solidFill>
              </a:rPr>
              <a:t> </a:t>
            </a:r>
            <a:r>
              <a:rPr lang="ko-KR" altLang="en-US"/>
              <a:t>=</a:t>
            </a:r>
          </a:p>
          <a:p>
            <a:r>
              <a:rPr lang="ko-KR" altLang="en-US"/>
              <a:t>  (DESCRIPTION =</a:t>
            </a:r>
          </a:p>
          <a:p>
            <a:r>
              <a:rPr lang="ko-KR" altLang="en-US"/>
              <a:t>    (ADDRESS = (PROTOCOL = TCP)(HOST = </a:t>
            </a:r>
            <a:r>
              <a:rPr lang="en-US" altLang="ko-KR">
                <a:solidFill>
                  <a:schemeClr val="accent1"/>
                </a:solidFill>
              </a:rPr>
              <a:t>{</a:t>
            </a:r>
            <a:r>
              <a:rPr lang="ko-KR" altLang="en-US">
                <a:solidFill>
                  <a:schemeClr val="accent1"/>
                </a:solidFill>
              </a:rPr>
              <a:t>서버</a:t>
            </a:r>
            <a:r>
              <a:rPr lang="en-US" altLang="ko-KR">
                <a:solidFill>
                  <a:schemeClr val="accent1"/>
                </a:solidFill>
              </a:rPr>
              <a:t>IP</a:t>
            </a:r>
            <a:r>
              <a:rPr lang="ko-KR" altLang="en-US">
                <a:solidFill>
                  <a:schemeClr val="accent1"/>
                </a:solidFill>
              </a:rPr>
              <a:t>주소</a:t>
            </a:r>
            <a:r>
              <a:rPr lang="en-US" altLang="ko-KR">
                <a:solidFill>
                  <a:schemeClr val="accent1"/>
                </a:solidFill>
              </a:rPr>
              <a:t>} </a:t>
            </a:r>
            <a:r>
              <a:rPr lang="ko-KR" altLang="en-US"/>
              <a:t>)(PORT = </a:t>
            </a:r>
            <a:r>
              <a:rPr lang="en-US" altLang="ko-KR">
                <a:solidFill>
                  <a:schemeClr val="accent1"/>
                </a:solidFill>
              </a:rPr>
              <a:t>{</a:t>
            </a:r>
            <a:r>
              <a:rPr lang="ko-KR" altLang="en-US">
                <a:solidFill>
                  <a:schemeClr val="accent1"/>
                </a:solidFill>
              </a:rPr>
              <a:t>서버포트</a:t>
            </a:r>
            <a:r>
              <a:rPr lang="en-US" altLang="ko-KR">
                <a:solidFill>
                  <a:schemeClr val="accent1"/>
                </a:solidFill>
              </a:rPr>
              <a:t>}</a:t>
            </a:r>
            <a:r>
              <a:rPr lang="ko-KR" altLang="en-US"/>
              <a:t>))</a:t>
            </a:r>
          </a:p>
          <a:p>
            <a:r>
              <a:rPr lang="ko-KR" altLang="en-US"/>
              <a:t>    (CONNECT_DATA =</a:t>
            </a:r>
          </a:p>
          <a:p>
            <a:r>
              <a:rPr lang="ko-KR" altLang="en-US"/>
              <a:t>      (SERVER = DEDICATED)</a:t>
            </a:r>
          </a:p>
          <a:p>
            <a:r>
              <a:rPr lang="ko-KR" altLang="en-US"/>
              <a:t>      (SERVICE_NAME = </a:t>
            </a:r>
            <a:r>
              <a:rPr lang="en-US" altLang="ko-KR">
                <a:solidFill>
                  <a:schemeClr val="accent1"/>
                </a:solidFill>
              </a:rPr>
              <a:t>{</a:t>
            </a:r>
            <a:r>
              <a:rPr lang="ko-KR" altLang="en-US">
                <a:solidFill>
                  <a:schemeClr val="accent1"/>
                </a:solidFill>
              </a:rPr>
              <a:t>데이터베이스 서비스이름</a:t>
            </a:r>
            <a:r>
              <a:rPr lang="en-US" altLang="ko-KR">
                <a:solidFill>
                  <a:schemeClr val="accent1"/>
                </a:solidFill>
              </a:rPr>
              <a:t>}</a:t>
            </a:r>
            <a:r>
              <a:rPr lang="ko-KR" altLang="en-US"/>
              <a:t>)</a:t>
            </a:r>
          </a:p>
          <a:p>
            <a:r>
              <a:rPr lang="ko-KR" altLang="en-US"/>
              <a:t>    )</a:t>
            </a:r>
          </a:p>
          <a:p>
            <a:r>
              <a:rPr lang="ko-KR" altLang="en-US"/>
              <a:t>  )</a:t>
            </a:r>
          </a:p>
        </p:txBody>
      </p:sp>
    </p:spTree>
    <p:extLst>
      <p:ext uri="{BB962C8B-B14F-4D97-AF65-F5344CB8AC3E}">
        <p14:creationId xmlns:p14="http://schemas.microsoft.com/office/powerpoint/2010/main" val="164145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9">
            <a:extLst>
              <a:ext uri="{FF2B5EF4-FFF2-40B4-BE49-F238E27FC236}">
                <a16:creationId xmlns:a16="http://schemas.microsoft.com/office/drawing/2014/main" id="{33CA99B1-9517-42B3-B265-2E1DFDB241C4}"/>
              </a:ext>
            </a:extLst>
          </p:cNvPr>
          <p:cNvGrpSpPr>
            <a:grpSpLocks/>
          </p:cNvGrpSpPr>
          <p:nvPr/>
        </p:nvGrpSpPr>
        <p:grpSpPr bwMode="auto">
          <a:xfrm>
            <a:off x="304478" y="773720"/>
            <a:ext cx="8541138" cy="3987251"/>
            <a:chOff x="457654" y="1980431"/>
            <a:chExt cx="11521123" cy="5271167"/>
          </a:xfrm>
        </p:grpSpPr>
        <p:sp>
          <p:nvSpPr>
            <p:cNvPr id="16" name="모서리가 둥근 직사각형 42">
              <a:extLst>
                <a:ext uri="{FF2B5EF4-FFF2-40B4-BE49-F238E27FC236}">
                  <a16:creationId xmlns:a16="http://schemas.microsoft.com/office/drawing/2014/main" id="{3707BD29-DBB8-44DF-A454-824886401219}"/>
                </a:ext>
              </a:extLst>
            </p:cNvPr>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17" name="Picture 26" descr="그림2">
              <a:extLst>
                <a:ext uri="{FF2B5EF4-FFF2-40B4-BE49-F238E27FC236}">
                  <a16:creationId xmlns:a16="http://schemas.microsoft.com/office/drawing/2014/main" id="{4E8CD70E-0CAF-4F41-908A-ADE3FBC4A925}"/>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18" name="직사각형 17">
              <a:extLst>
                <a:ext uri="{FF2B5EF4-FFF2-40B4-BE49-F238E27FC236}">
                  <a16:creationId xmlns:a16="http://schemas.microsoft.com/office/drawing/2014/main" id="{214653A7-411F-42FA-8433-FC1AF679C34A}"/>
                </a:ext>
              </a:extLst>
            </p:cNvPr>
            <p:cNvSpPr/>
            <p:nvPr/>
          </p:nvSpPr>
          <p:spPr>
            <a:xfrm>
              <a:off x="911746" y="2055249"/>
              <a:ext cx="777095"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목차</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grpSp>
        <p:nvGrpSpPr>
          <p:cNvPr id="19" name="그룹 52">
            <a:extLst>
              <a:ext uri="{FF2B5EF4-FFF2-40B4-BE49-F238E27FC236}">
                <a16:creationId xmlns:a16="http://schemas.microsoft.com/office/drawing/2014/main" id="{FDC3B3A3-7A3F-4B9F-B267-32A82FAE5187}"/>
              </a:ext>
            </a:extLst>
          </p:cNvPr>
          <p:cNvGrpSpPr/>
          <p:nvPr/>
        </p:nvGrpSpPr>
        <p:grpSpPr>
          <a:xfrm>
            <a:off x="643211" y="1410156"/>
            <a:ext cx="4072805" cy="409829"/>
            <a:chOff x="1049186" y="1449928"/>
            <a:chExt cx="11971129" cy="690655"/>
          </a:xfrm>
        </p:grpSpPr>
        <p:sp>
          <p:nvSpPr>
            <p:cNvPr id="20" name="직사각형 19">
              <a:extLst>
                <a:ext uri="{FF2B5EF4-FFF2-40B4-BE49-F238E27FC236}">
                  <a16:creationId xmlns:a16="http://schemas.microsoft.com/office/drawing/2014/main" id="{500ED783-9E64-4FF3-95C8-C78B17288BD7}"/>
                </a:ext>
              </a:extLst>
            </p:cNvPr>
            <p:cNvSpPr/>
            <p:nvPr/>
          </p:nvSpPr>
          <p:spPr>
            <a:xfrm>
              <a:off x="1678231" y="1494521"/>
              <a:ext cx="11342084" cy="60091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prstClr val="white"/>
                </a:solidFill>
                <a:latin typeface="나눔바른고딕" panose="020B0603020101020101" pitchFamily="50" charset="-127"/>
                <a:ea typeface="나눔바른고딕" panose="020B0603020101020101" pitchFamily="50" charset="-127"/>
              </a:endParaRPr>
            </a:p>
          </p:txBody>
        </p:sp>
        <p:grpSp>
          <p:nvGrpSpPr>
            <p:cNvPr id="21" name="그룹 65">
              <a:extLst>
                <a:ext uri="{FF2B5EF4-FFF2-40B4-BE49-F238E27FC236}">
                  <a16:creationId xmlns:a16="http://schemas.microsoft.com/office/drawing/2014/main" id="{775B2E3D-C5A2-4992-BE1F-F7A60B0F96F4}"/>
                </a:ext>
              </a:extLst>
            </p:cNvPr>
            <p:cNvGrpSpPr/>
            <p:nvPr/>
          </p:nvGrpSpPr>
          <p:grpSpPr>
            <a:xfrm>
              <a:off x="1049186" y="1449928"/>
              <a:ext cx="1271322" cy="690655"/>
              <a:chOff x="977755" y="4888338"/>
              <a:chExt cx="1271322" cy="512276"/>
            </a:xfrm>
          </p:grpSpPr>
          <p:grpSp>
            <p:nvGrpSpPr>
              <p:cNvPr id="23" name="그룹 76">
                <a:extLst>
                  <a:ext uri="{FF2B5EF4-FFF2-40B4-BE49-F238E27FC236}">
                    <a16:creationId xmlns:a16="http://schemas.microsoft.com/office/drawing/2014/main" id="{3DF77981-2373-4632-A4E5-C2FA1CDDCC65}"/>
                  </a:ext>
                </a:extLst>
              </p:cNvPr>
              <p:cNvGrpSpPr>
                <a:grpSpLocks/>
              </p:cNvGrpSpPr>
              <p:nvPr/>
            </p:nvGrpSpPr>
            <p:grpSpPr bwMode="auto">
              <a:xfrm>
                <a:off x="977755" y="4888338"/>
                <a:ext cx="1271322" cy="512276"/>
                <a:chOff x="827708" y="1950827"/>
                <a:chExt cx="462223" cy="434439"/>
              </a:xfrm>
            </p:grpSpPr>
            <p:sp>
              <p:nvSpPr>
                <p:cNvPr id="33" name="모서리가 둥근 직사각형 69">
                  <a:extLst>
                    <a:ext uri="{FF2B5EF4-FFF2-40B4-BE49-F238E27FC236}">
                      <a16:creationId xmlns:a16="http://schemas.microsoft.com/office/drawing/2014/main" id="{F4F0BE48-05E5-4BFB-9A0C-4AF822725FBA}"/>
                    </a:ext>
                  </a:extLst>
                </p:cNvPr>
                <p:cNvSpPr/>
                <p:nvPr/>
              </p:nvSpPr>
              <p:spPr>
                <a:xfrm>
                  <a:off x="827708" y="1950826"/>
                  <a:ext cx="462223" cy="434439"/>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4" name="모서리가 둥근 직사각형 70">
                  <a:extLst>
                    <a:ext uri="{FF2B5EF4-FFF2-40B4-BE49-F238E27FC236}">
                      <a16:creationId xmlns:a16="http://schemas.microsoft.com/office/drawing/2014/main" id="{C4F511DE-167D-47FD-8B96-F0F3B53F81B3}"/>
                    </a:ext>
                  </a:extLst>
                </p:cNvPr>
                <p:cNvSpPr/>
                <p:nvPr/>
              </p:nvSpPr>
              <p:spPr>
                <a:xfrm>
                  <a:off x="851734" y="1969340"/>
                  <a:ext cx="413586" cy="393346"/>
                </a:xfrm>
                <a:prstGeom prst="roundRect">
                  <a:avLst/>
                </a:prstGeom>
                <a:gradFill flip="none" rotWithShape="1">
                  <a:gsLst>
                    <a:gs pos="100000">
                      <a:srgbClr val="7C74DE"/>
                    </a:gs>
                    <a:gs pos="0">
                      <a:srgbClr val="5E318F"/>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5" name="자유형 16">
                  <a:extLst>
                    <a:ext uri="{FF2B5EF4-FFF2-40B4-BE49-F238E27FC236}">
                      <a16:creationId xmlns:a16="http://schemas.microsoft.com/office/drawing/2014/main" id="{D3D2ECDA-F25F-46D7-924A-837104F4745C}"/>
                    </a:ext>
                  </a:extLst>
                </p:cNvPr>
                <p:cNvSpPr/>
                <p:nvPr/>
              </p:nvSpPr>
              <p:spPr>
                <a:xfrm>
                  <a:off x="865023" y="1980665"/>
                  <a:ext cx="390001" cy="177833"/>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31" name="TextBox 30">
                <a:extLst>
                  <a:ext uri="{FF2B5EF4-FFF2-40B4-BE49-F238E27FC236}">
                    <a16:creationId xmlns:a16="http://schemas.microsoft.com/office/drawing/2014/main" id="{27F1C507-230E-49BF-8A4A-F8ECEB334044}"/>
                  </a:ext>
                </a:extLst>
              </p:cNvPr>
              <p:cNvSpPr txBox="1"/>
              <p:nvPr/>
            </p:nvSpPr>
            <p:spPr bwMode="auto">
              <a:xfrm>
                <a:off x="1163065" y="4963248"/>
                <a:ext cx="944251" cy="362458"/>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defRPr/>
                </a:pPr>
                <a:r>
                  <a:rPr lang="en-US" altLang="ko-KR"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1</a:t>
                </a:r>
                <a:endParaRPr lang="ko-KR" altLang="en-US"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2" name="직사각형 21">
              <a:extLst>
                <a:ext uri="{FF2B5EF4-FFF2-40B4-BE49-F238E27FC236}">
                  <a16:creationId xmlns:a16="http://schemas.microsoft.com/office/drawing/2014/main" id="{9937C643-BF32-40B3-B6C8-3E9F5953C004}"/>
                </a:ext>
              </a:extLst>
            </p:cNvPr>
            <p:cNvSpPr/>
            <p:nvPr/>
          </p:nvSpPr>
          <p:spPr>
            <a:xfrm>
              <a:off x="2463249" y="1555083"/>
              <a:ext cx="4293282" cy="466806"/>
            </a:xfrm>
            <a:prstGeom prst="rect">
              <a:avLst/>
            </a:prstGeom>
          </p:spPr>
          <p:txBody>
            <a:bodyPr wrap="none">
              <a:spAutoFit/>
            </a:bodyPr>
            <a:lstStyle/>
            <a:p>
              <a:r>
                <a:rPr lang="ko-KR" altLang="en-US"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테이블스페이스 생성</a:t>
              </a:r>
              <a:endParaRPr lang="en-US" altLang="ko-KR"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pSp>
      <p:grpSp>
        <p:nvGrpSpPr>
          <p:cNvPr id="36" name="그룹 88">
            <a:extLst>
              <a:ext uri="{FF2B5EF4-FFF2-40B4-BE49-F238E27FC236}">
                <a16:creationId xmlns:a16="http://schemas.microsoft.com/office/drawing/2014/main" id="{7DD4E9C4-9E03-4C21-A429-42640B8D4F0F}"/>
              </a:ext>
            </a:extLst>
          </p:cNvPr>
          <p:cNvGrpSpPr/>
          <p:nvPr/>
        </p:nvGrpSpPr>
        <p:grpSpPr>
          <a:xfrm>
            <a:off x="643212" y="1978278"/>
            <a:ext cx="4072804" cy="409606"/>
            <a:chOff x="1049187" y="2349884"/>
            <a:chExt cx="11971129" cy="690279"/>
          </a:xfrm>
        </p:grpSpPr>
        <p:sp>
          <p:nvSpPr>
            <p:cNvPr id="37" name="직사각형 36">
              <a:extLst>
                <a:ext uri="{FF2B5EF4-FFF2-40B4-BE49-F238E27FC236}">
                  <a16:creationId xmlns:a16="http://schemas.microsoft.com/office/drawing/2014/main" id="{F80A1431-728F-4FB2-97E6-221855DDE450}"/>
                </a:ext>
              </a:extLst>
            </p:cNvPr>
            <p:cNvSpPr/>
            <p:nvPr/>
          </p:nvSpPr>
          <p:spPr>
            <a:xfrm>
              <a:off x="1678229" y="2392267"/>
              <a:ext cx="11342087" cy="6009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prstClr val="white"/>
                </a:solidFill>
                <a:latin typeface="나눔바른고딕" panose="020B0603020101020101" pitchFamily="50" charset="-127"/>
                <a:ea typeface="나눔바른고딕" panose="020B0603020101020101" pitchFamily="50" charset="-127"/>
              </a:endParaRPr>
            </a:p>
          </p:txBody>
        </p:sp>
        <p:grpSp>
          <p:nvGrpSpPr>
            <p:cNvPr id="38" name="그룹 90">
              <a:extLst>
                <a:ext uri="{FF2B5EF4-FFF2-40B4-BE49-F238E27FC236}">
                  <a16:creationId xmlns:a16="http://schemas.microsoft.com/office/drawing/2014/main" id="{F3F83AA6-EE23-4C5B-A375-F24D42B005A9}"/>
                </a:ext>
              </a:extLst>
            </p:cNvPr>
            <p:cNvGrpSpPr/>
            <p:nvPr/>
          </p:nvGrpSpPr>
          <p:grpSpPr>
            <a:xfrm>
              <a:off x="1049187" y="2349884"/>
              <a:ext cx="1271321" cy="690279"/>
              <a:chOff x="977756" y="5443670"/>
              <a:chExt cx="1271321" cy="511997"/>
            </a:xfrm>
          </p:grpSpPr>
          <p:grpSp>
            <p:nvGrpSpPr>
              <p:cNvPr id="40" name="그룹 73">
                <a:extLst>
                  <a:ext uri="{FF2B5EF4-FFF2-40B4-BE49-F238E27FC236}">
                    <a16:creationId xmlns:a16="http://schemas.microsoft.com/office/drawing/2014/main" id="{46626EDA-8339-4AC9-8030-E0D36FB8F6E8}"/>
                  </a:ext>
                </a:extLst>
              </p:cNvPr>
              <p:cNvGrpSpPr>
                <a:grpSpLocks/>
              </p:cNvGrpSpPr>
              <p:nvPr/>
            </p:nvGrpSpPr>
            <p:grpSpPr bwMode="auto">
              <a:xfrm>
                <a:off x="977756" y="5443670"/>
                <a:ext cx="1271321" cy="511997"/>
                <a:chOff x="827708" y="1950957"/>
                <a:chExt cx="462223" cy="434822"/>
              </a:xfrm>
            </p:grpSpPr>
            <p:sp>
              <p:nvSpPr>
                <p:cNvPr id="42" name="모서리가 둥근 직사각형 69">
                  <a:extLst>
                    <a:ext uri="{FF2B5EF4-FFF2-40B4-BE49-F238E27FC236}">
                      <a16:creationId xmlns:a16="http://schemas.microsoft.com/office/drawing/2014/main" id="{D9BE54C3-A56C-4187-9E17-2416E5FE720D}"/>
                    </a:ext>
                  </a:extLst>
                </p:cNvPr>
                <p:cNvSpPr/>
                <p:nvPr/>
              </p:nvSpPr>
              <p:spPr>
                <a:xfrm>
                  <a:off x="827708" y="1950957"/>
                  <a:ext cx="462223" cy="434822"/>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3" name="모서리가 둥근 직사각형 70">
                  <a:extLst>
                    <a:ext uri="{FF2B5EF4-FFF2-40B4-BE49-F238E27FC236}">
                      <a16:creationId xmlns:a16="http://schemas.microsoft.com/office/drawing/2014/main" id="{3B8B372A-2E62-4E02-876A-88F9C84BE58A}"/>
                    </a:ext>
                  </a:extLst>
                </p:cNvPr>
                <p:cNvSpPr/>
                <p:nvPr/>
              </p:nvSpPr>
              <p:spPr>
                <a:xfrm>
                  <a:off x="851734" y="1969339"/>
                  <a:ext cx="413586" cy="393346"/>
                </a:xfrm>
                <a:prstGeom prst="roundRect">
                  <a:avLst/>
                </a:prstGeom>
                <a:gradFill flip="none" rotWithShape="1">
                  <a:gsLst>
                    <a:gs pos="100000">
                      <a:srgbClr val="0473EE"/>
                    </a:gs>
                    <a:gs pos="0">
                      <a:srgbClr val="0B44B5"/>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4" name="자유형 22">
                  <a:extLst>
                    <a:ext uri="{FF2B5EF4-FFF2-40B4-BE49-F238E27FC236}">
                      <a16:creationId xmlns:a16="http://schemas.microsoft.com/office/drawing/2014/main" id="{19C04DC6-F887-479C-BDD1-BCCDF546E5B7}"/>
                    </a:ext>
                  </a:extLst>
                </p:cNvPr>
                <p:cNvSpPr/>
                <p:nvPr/>
              </p:nvSpPr>
              <p:spPr>
                <a:xfrm>
                  <a:off x="865023" y="1980821"/>
                  <a:ext cx="390001" cy="177990"/>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41" name="TextBox 40">
                <a:extLst>
                  <a:ext uri="{FF2B5EF4-FFF2-40B4-BE49-F238E27FC236}">
                    <a16:creationId xmlns:a16="http://schemas.microsoft.com/office/drawing/2014/main" id="{3BDED9BF-595C-4B4D-B582-D9CDB278820D}"/>
                  </a:ext>
                </a:extLst>
              </p:cNvPr>
              <p:cNvSpPr txBox="1"/>
              <p:nvPr/>
            </p:nvSpPr>
            <p:spPr bwMode="auto">
              <a:xfrm>
                <a:off x="1163064" y="5518436"/>
                <a:ext cx="944251" cy="362458"/>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2</a:t>
                </a:r>
                <a:endParaRPr lang="ko-KR" altLang="en-US"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39" name="직사각형 38">
              <a:extLst>
                <a:ext uri="{FF2B5EF4-FFF2-40B4-BE49-F238E27FC236}">
                  <a16:creationId xmlns:a16="http://schemas.microsoft.com/office/drawing/2014/main" id="{26FDAAAD-E3B1-40F5-A6A9-51DCC3BEDD4A}"/>
                </a:ext>
              </a:extLst>
            </p:cNvPr>
            <p:cNvSpPr/>
            <p:nvPr/>
          </p:nvSpPr>
          <p:spPr>
            <a:xfrm>
              <a:off x="2463247" y="2458649"/>
              <a:ext cx="2267261" cy="466806"/>
            </a:xfrm>
            <a:prstGeom prst="rect">
              <a:avLst/>
            </a:prstGeom>
          </p:spPr>
          <p:txBody>
            <a:bodyPr wrap="none">
              <a:spAutoFit/>
            </a:bodyPr>
            <a:lstStyle/>
            <a:p>
              <a:r>
                <a:rPr lang="ko-KR" altLang="en-US"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유저 생성</a:t>
              </a:r>
              <a:endParaRPr lang="en-US" altLang="ko-KR"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endParaRPr>
            </a:p>
          </p:txBody>
        </p:sp>
      </p:grpSp>
      <p:sp>
        <p:nvSpPr>
          <p:cNvPr id="32" name="Rectangle 11"/>
          <p:cNvSpPr>
            <a:spLocks noChangeArrowheads="1"/>
          </p:cNvSpPr>
          <p:nvPr/>
        </p:nvSpPr>
        <p:spPr bwMode="auto">
          <a:xfrm>
            <a:off x="179512" y="-5151"/>
            <a:ext cx="6980962" cy="632685"/>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26" name="그룹 88">
            <a:extLst>
              <a:ext uri="{FF2B5EF4-FFF2-40B4-BE49-F238E27FC236}">
                <a16:creationId xmlns:a16="http://schemas.microsoft.com/office/drawing/2014/main" id="{54988B05-2344-41EE-825B-67EF9E4DD542}"/>
              </a:ext>
            </a:extLst>
          </p:cNvPr>
          <p:cNvGrpSpPr/>
          <p:nvPr/>
        </p:nvGrpSpPr>
        <p:grpSpPr>
          <a:xfrm>
            <a:off x="650081" y="2587803"/>
            <a:ext cx="4072804" cy="409606"/>
            <a:chOff x="1049187" y="2349884"/>
            <a:chExt cx="11971129" cy="690279"/>
          </a:xfrm>
        </p:grpSpPr>
        <p:sp>
          <p:nvSpPr>
            <p:cNvPr id="27" name="직사각형 26">
              <a:extLst>
                <a:ext uri="{FF2B5EF4-FFF2-40B4-BE49-F238E27FC236}">
                  <a16:creationId xmlns:a16="http://schemas.microsoft.com/office/drawing/2014/main" id="{330BE154-F4DC-461E-B178-817F7493D438}"/>
                </a:ext>
              </a:extLst>
            </p:cNvPr>
            <p:cNvSpPr/>
            <p:nvPr/>
          </p:nvSpPr>
          <p:spPr>
            <a:xfrm>
              <a:off x="1678229" y="2392267"/>
              <a:ext cx="11342087" cy="6009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prstClr val="white"/>
                </a:solidFill>
                <a:latin typeface="나눔바른고딕" panose="020B0603020101020101" pitchFamily="50" charset="-127"/>
                <a:ea typeface="나눔바른고딕" panose="020B0603020101020101" pitchFamily="50" charset="-127"/>
              </a:endParaRPr>
            </a:p>
          </p:txBody>
        </p:sp>
        <p:grpSp>
          <p:nvGrpSpPr>
            <p:cNvPr id="28" name="그룹 90">
              <a:extLst>
                <a:ext uri="{FF2B5EF4-FFF2-40B4-BE49-F238E27FC236}">
                  <a16:creationId xmlns:a16="http://schemas.microsoft.com/office/drawing/2014/main" id="{BD449171-D38B-4B66-98F9-3E37A6F26A8B}"/>
                </a:ext>
              </a:extLst>
            </p:cNvPr>
            <p:cNvGrpSpPr/>
            <p:nvPr/>
          </p:nvGrpSpPr>
          <p:grpSpPr>
            <a:xfrm>
              <a:off x="1049187" y="2349884"/>
              <a:ext cx="1271321" cy="690279"/>
              <a:chOff x="977756" y="5443670"/>
              <a:chExt cx="1271321" cy="511997"/>
            </a:xfrm>
          </p:grpSpPr>
          <p:grpSp>
            <p:nvGrpSpPr>
              <p:cNvPr id="30" name="그룹 73">
                <a:extLst>
                  <a:ext uri="{FF2B5EF4-FFF2-40B4-BE49-F238E27FC236}">
                    <a16:creationId xmlns:a16="http://schemas.microsoft.com/office/drawing/2014/main" id="{EF4AAEA4-36BF-4205-BB58-F7CEBC4D3836}"/>
                  </a:ext>
                </a:extLst>
              </p:cNvPr>
              <p:cNvGrpSpPr>
                <a:grpSpLocks/>
              </p:cNvGrpSpPr>
              <p:nvPr/>
            </p:nvGrpSpPr>
            <p:grpSpPr bwMode="auto">
              <a:xfrm>
                <a:off x="977756" y="5443670"/>
                <a:ext cx="1271321" cy="511997"/>
                <a:chOff x="827708" y="1950957"/>
                <a:chExt cx="462223" cy="434822"/>
              </a:xfrm>
            </p:grpSpPr>
            <p:sp>
              <p:nvSpPr>
                <p:cNvPr id="46" name="모서리가 둥근 직사각형 69">
                  <a:extLst>
                    <a:ext uri="{FF2B5EF4-FFF2-40B4-BE49-F238E27FC236}">
                      <a16:creationId xmlns:a16="http://schemas.microsoft.com/office/drawing/2014/main" id="{840ACCC2-504B-4211-9087-8349304D8BAB}"/>
                    </a:ext>
                  </a:extLst>
                </p:cNvPr>
                <p:cNvSpPr/>
                <p:nvPr/>
              </p:nvSpPr>
              <p:spPr>
                <a:xfrm>
                  <a:off x="827708" y="1950957"/>
                  <a:ext cx="462223" cy="434822"/>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7" name="모서리가 둥근 직사각형 70">
                  <a:extLst>
                    <a:ext uri="{FF2B5EF4-FFF2-40B4-BE49-F238E27FC236}">
                      <a16:creationId xmlns:a16="http://schemas.microsoft.com/office/drawing/2014/main" id="{E39F3AAD-4121-4A78-BFB8-4D86DBE04CCF}"/>
                    </a:ext>
                  </a:extLst>
                </p:cNvPr>
                <p:cNvSpPr/>
                <p:nvPr/>
              </p:nvSpPr>
              <p:spPr>
                <a:xfrm>
                  <a:off x="851734" y="1969339"/>
                  <a:ext cx="413586" cy="393346"/>
                </a:xfrm>
                <a:prstGeom prst="roundRect">
                  <a:avLst/>
                </a:prstGeom>
                <a:gradFill flip="none" rotWithShape="1">
                  <a:gsLst>
                    <a:gs pos="100000">
                      <a:srgbClr val="0473EE"/>
                    </a:gs>
                    <a:gs pos="0">
                      <a:srgbClr val="0B44B5"/>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8" name="자유형 22">
                  <a:extLst>
                    <a:ext uri="{FF2B5EF4-FFF2-40B4-BE49-F238E27FC236}">
                      <a16:creationId xmlns:a16="http://schemas.microsoft.com/office/drawing/2014/main" id="{7EB6E309-0CC2-42C5-8146-717AC976933C}"/>
                    </a:ext>
                  </a:extLst>
                </p:cNvPr>
                <p:cNvSpPr/>
                <p:nvPr/>
              </p:nvSpPr>
              <p:spPr>
                <a:xfrm>
                  <a:off x="865023" y="1980821"/>
                  <a:ext cx="390001" cy="177990"/>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45" name="TextBox 44">
                <a:extLst>
                  <a:ext uri="{FF2B5EF4-FFF2-40B4-BE49-F238E27FC236}">
                    <a16:creationId xmlns:a16="http://schemas.microsoft.com/office/drawing/2014/main" id="{152B600F-9F5C-44C0-A42B-412FF7C8EA6F}"/>
                  </a:ext>
                </a:extLst>
              </p:cNvPr>
              <p:cNvSpPr txBox="1"/>
              <p:nvPr/>
            </p:nvSpPr>
            <p:spPr bwMode="auto">
              <a:xfrm>
                <a:off x="1163064" y="5518436"/>
                <a:ext cx="944251" cy="362458"/>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b="1">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3</a:t>
                </a:r>
                <a:endParaRPr lang="ko-KR" altLang="en-US"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9" name="직사각형 28">
              <a:extLst>
                <a:ext uri="{FF2B5EF4-FFF2-40B4-BE49-F238E27FC236}">
                  <a16:creationId xmlns:a16="http://schemas.microsoft.com/office/drawing/2014/main" id="{59415502-D26C-4318-AB76-6428A2F55458}"/>
                </a:ext>
              </a:extLst>
            </p:cNvPr>
            <p:cNvSpPr/>
            <p:nvPr/>
          </p:nvSpPr>
          <p:spPr>
            <a:xfrm>
              <a:off x="2463247" y="2458649"/>
              <a:ext cx="3586532" cy="466806"/>
            </a:xfrm>
            <a:prstGeom prst="rect">
              <a:avLst/>
            </a:prstGeom>
          </p:spPr>
          <p:txBody>
            <a:bodyPr wrap="none">
              <a:spAutoFit/>
            </a:bodyPr>
            <a:lstStyle/>
            <a:p>
              <a:r>
                <a:rPr lang="ko-KR" altLang="en-US"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사용자 권한 생성</a:t>
              </a:r>
              <a:endParaRPr lang="en-US" altLang="ko-KR"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endParaRPr>
            </a:p>
          </p:txBody>
        </p:sp>
      </p:grpSp>
      <p:sp>
        <p:nvSpPr>
          <p:cNvPr id="2" name="TextBox 1">
            <a:extLst>
              <a:ext uri="{FF2B5EF4-FFF2-40B4-BE49-F238E27FC236}">
                <a16:creationId xmlns:a16="http://schemas.microsoft.com/office/drawing/2014/main" id="{BF3D2CF8-1989-43D5-844F-42FA1ECB4B3F}"/>
              </a:ext>
            </a:extLst>
          </p:cNvPr>
          <p:cNvSpPr txBox="1"/>
          <p:nvPr/>
        </p:nvSpPr>
        <p:spPr>
          <a:xfrm>
            <a:off x="4764579" y="1436617"/>
            <a:ext cx="2831757" cy="276999"/>
          </a:xfrm>
          <a:prstGeom prst="rect">
            <a:avLst/>
          </a:prstGeom>
          <a:solidFill>
            <a:schemeClr val="accent1"/>
          </a:solidFill>
        </p:spPr>
        <p:txBody>
          <a:bodyPr wrap="square" rtlCol="0">
            <a:spAutoFit/>
          </a:bodyPr>
          <a:lstStyle/>
          <a:p>
            <a:pPr algn="ctr"/>
            <a:r>
              <a:rPr lang="ko-KR" altLang="en-US">
                <a:solidFill>
                  <a:schemeClr val="bg1"/>
                </a:solidFill>
              </a:rPr>
              <a:t>테이블 및 인덱스가 저장되는 공간</a:t>
            </a:r>
            <a:endParaRPr lang="ko-KR" altLang="en-US" dirty="0">
              <a:solidFill>
                <a:schemeClr val="bg1"/>
              </a:solidFill>
            </a:endParaRPr>
          </a:p>
        </p:txBody>
      </p:sp>
    </p:spTree>
    <p:extLst>
      <p:ext uri="{BB962C8B-B14F-4D97-AF65-F5344CB8AC3E}">
        <p14:creationId xmlns:p14="http://schemas.microsoft.com/office/powerpoint/2010/main" val="62193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3365353"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1.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테이블스페이스 생성하기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aphicFrame>
        <p:nvGraphicFramePr>
          <p:cNvPr id="15" name="표 14">
            <a:extLst>
              <a:ext uri="{FF2B5EF4-FFF2-40B4-BE49-F238E27FC236}">
                <a16:creationId xmlns:a16="http://schemas.microsoft.com/office/drawing/2014/main" id="{5912DD04-368A-4ABF-82DE-A5306E011F03}"/>
              </a:ext>
            </a:extLst>
          </p:cNvPr>
          <p:cNvGraphicFramePr>
            <a:graphicFrameLocks noGrp="1"/>
          </p:cNvGraphicFramePr>
          <p:nvPr>
            <p:extLst>
              <p:ext uri="{D42A27DB-BD31-4B8C-83A1-F6EECF244321}">
                <p14:modId xmlns:p14="http://schemas.microsoft.com/office/powerpoint/2010/main" val="3262742075"/>
              </p:ext>
            </p:extLst>
          </p:nvPr>
        </p:nvGraphicFramePr>
        <p:xfrm>
          <a:off x="295383" y="2360495"/>
          <a:ext cx="2963404" cy="1188720"/>
        </p:xfrm>
        <a:graphic>
          <a:graphicData uri="http://schemas.openxmlformats.org/drawingml/2006/table">
            <a:tbl>
              <a:tblPr firstRow="1" bandRow="1">
                <a:tableStyleId>{5C22544A-7EE6-4342-B048-85BDC9FD1C3A}</a:tableStyleId>
              </a:tblPr>
              <a:tblGrid>
                <a:gridCol w="697271">
                  <a:extLst>
                    <a:ext uri="{9D8B030D-6E8A-4147-A177-3AD203B41FA5}">
                      <a16:colId xmlns:a16="http://schemas.microsoft.com/office/drawing/2014/main" val="394179459"/>
                    </a:ext>
                  </a:extLst>
                </a:gridCol>
                <a:gridCol w="610113">
                  <a:extLst>
                    <a:ext uri="{9D8B030D-6E8A-4147-A177-3AD203B41FA5}">
                      <a16:colId xmlns:a16="http://schemas.microsoft.com/office/drawing/2014/main" val="2262598779"/>
                    </a:ext>
                  </a:extLst>
                </a:gridCol>
                <a:gridCol w="571847">
                  <a:extLst>
                    <a:ext uri="{9D8B030D-6E8A-4147-A177-3AD203B41FA5}">
                      <a16:colId xmlns:a16="http://schemas.microsoft.com/office/drawing/2014/main" val="2429367162"/>
                    </a:ext>
                  </a:extLst>
                </a:gridCol>
                <a:gridCol w="648377">
                  <a:extLst>
                    <a:ext uri="{9D8B030D-6E8A-4147-A177-3AD203B41FA5}">
                      <a16:colId xmlns:a16="http://schemas.microsoft.com/office/drawing/2014/main" val="2033448726"/>
                    </a:ext>
                  </a:extLst>
                </a:gridCol>
                <a:gridCol w="435796">
                  <a:extLst>
                    <a:ext uri="{9D8B030D-6E8A-4147-A177-3AD203B41FA5}">
                      <a16:colId xmlns:a16="http://schemas.microsoft.com/office/drawing/2014/main" val="3231939564"/>
                    </a:ext>
                  </a:extLst>
                </a:gridCol>
              </a:tblGrid>
              <a:tr h="295201">
                <a:tc>
                  <a:txBody>
                    <a:bodyPr/>
                    <a:lstStyle/>
                    <a:p>
                      <a:pPr algn="ctr" latinLnBrk="1"/>
                      <a:r>
                        <a:rPr lang="en-US" altLang="ko-KR" sz="800">
                          <a:solidFill>
                            <a:schemeClr val="bg1"/>
                          </a:solidFill>
                          <a:latin typeface="맑은 고딕" panose="020B0503020000020004" pitchFamily="50" charset="-127"/>
                          <a:ea typeface="맑은 고딕" panose="020B0503020000020004" pitchFamily="50" charset="-127"/>
                        </a:rPr>
                        <a:t>yearweek</a:t>
                      </a:r>
                      <a:endParaRPr lang="ko-KR" altLang="en-US" sz="80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latinLnBrk="1"/>
                      <a:r>
                        <a:rPr lang="en-US" altLang="ko-KR" sz="800">
                          <a:solidFill>
                            <a:schemeClr val="bg1"/>
                          </a:solidFill>
                          <a:latin typeface="맑은 고딕" panose="020B0503020000020004" pitchFamily="50" charset="-127"/>
                          <a:ea typeface="맑은 고딕" panose="020B0503020000020004" pitchFamily="50" charset="-127"/>
                        </a:rPr>
                        <a:t>product_no</a:t>
                      </a:r>
                      <a:endParaRPr lang="ko-KR" altLang="en-US" sz="80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latinLnBrk="1"/>
                      <a:r>
                        <a:rPr lang="en-US" altLang="ko-KR" sz="800">
                          <a:solidFill>
                            <a:schemeClr val="bg1"/>
                          </a:solidFill>
                          <a:latin typeface="맑은 고딕" panose="020B0503020000020004" pitchFamily="50" charset="-127"/>
                          <a:ea typeface="맑은 고딕" panose="020B0503020000020004" pitchFamily="50" charset="-127"/>
                        </a:rPr>
                        <a:t>volume</a:t>
                      </a:r>
                      <a:endParaRPr lang="ko-KR" altLang="en-US" sz="80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latinLnBrk="1"/>
                      <a:r>
                        <a:rPr lang="en-US" altLang="ko-KR" sz="800">
                          <a:solidFill>
                            <a:schemeClr val="bg1"/>
                          </a:solidFill>
                          <a:latin typeface="맑은 고딕" panose="020B0503020000020004" pitchFamily="50" charset="-127"/>
                          <a:ea typeface="맑은 고딕" panose="020B0503020000020004" pitchFamily="50" charset="-127"/>
                        </a:rPr>
                        <a:t>event_no</a:t>
                      </a:r>
                      <a:endParaRPr lang="ko-KR" altLang="en-US" sz="80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latinLnBrk="1"/>
                      <a:r>
                        <a:rPr lang="en-US" altLang="ko-KR" sz="800">
                          <a:solidFill>
                            <a:schemeClr val="bg1"/>
                          </a:solidFill>
                          <a:latin typeface="맑은 고딕" panose="020B0503020000020004" pitchFamily="50" charset="-127"/>
                          <a:ea typeface="맑은 고딕" panose="020B0503020000020004" pitchFamily="50" charset="-127"/>
                        </a:rPr>
                        <a: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727053876"/>
                  </a:ext>
                </a:extLst>
              </a:tr>
              <a:tr h="194120">
                <a:tc>
                  <a:txBody>
                    <a:bodyPr/>
                    <a:lstStyle/>
                    <a:p>
                      <a:pPr algn="ctr" latinLnBrk="1"/>
                      <a:r>
                        <a:rPr lang="en-US" altLang="ko-KR" sz="800">
                          <a:latin typeface="맑은 고딕" panose="020B0503020000020004" pitchFamily="50" charset="-127"/>
                          <a:ea typeface="맑은 고딕" panose="020B0503020000020004" pitchFamily="50" charset="-127"/>
                        </a:rPr>
                        <a:t>201701</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ST0001</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9,000</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EV0001</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2</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8055294"/>
                  </a:ext>
                </a:extLst>
              </a:tr>
              <a:tr h="194120">
                <a:tc>
                  <a:txBody>
                    <a:bodyPr/>
                    <a:lstStyle/>
                    <a:p>
                      <a:pPr algn="ctr" latinLnBrk="1"/>
                      <a:r>
                        <a:rPr lang="en-US" altLang="ko-KR" sz="800">
                          <a:latin typeface="맑은 고딕" panose="020B0503020000020004" pitchFamily="50" charset="-127"/>
                          <a:ea typeface="맑은 고딕" panose="020B0503020000020004" pitchFamily="50" charset="-127"/>
                        </a:rPr>
                        <a:t>201702</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ST0001</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10,000</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EV0002</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2</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9724914"/>
                  </a:ext>
                </a:extLst>
              </a:tr>
              <a:tr h="194120">
                <a:tc>
                  <a:txBody>
                    <a:bodyPr/>
                    <a:lstStyle/>
                    <a:p>
                      <a:pPr algn="ctr" latinLnBrk="1"/>
                      <a:r>
                        <a:rPr lang="en-US" altLang="ko-KR" sz="800">
                          <a:latin typeface="맑은 고딕" panose="020B0503020000020004" pitchFamily="50" charset="-127"/>
                          <a:ea typeface="맑은 고딕" panose="020B0503020000020004" pitchFamily="50" charset="-127"/>
                        </a:rPr>
                        <a:t>201703</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389626" rtl="0" eaLnBrk="1" fontAlgn="auto" latinLnBrk="1" hangingPunct="1">
                        <a:lnSpc>
                          <a:spcPct val="100000"/>
                        </a:lnSpc>
                        <a:spcBef>
                          <a:spcPts val="0"/>
                        </a:spcBef>
                        <a:spcAft>
                          <a:spcPts val="0"/>
                        </a:spcAft>
                        <a:buClrTx/>
                        <a:buSzTx/>
                        <a:buFontTx/>
                        <a:buNone/>
                        <a:tabLst/>
                        <a:defRPr/>
                      </a:pPr>
                      <a:r>
                        <a:rPr lang="en-US" altLang="ko-KR" sz="800">
                          <a:latin typeface="맑은 고딕" panose="020B0503020000020004" pitchFamily="50" charset="-127"/>
                          <a:ea typeface="맑은 고딕" panose="020B0503020000020004" pitchFamily="50" charset="-127"/>
                        </a:rPr>
                        <a:t>ST0001</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15,000</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EV0003</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3</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4718132"/>
                  </a:ext>
                </a:extLst>
              </a:tr>
              <a:tr h="194120">
                <a:tc>
                  <a:txBody>
                    <a:bodyPr/>
                    <a:lstStyle/>
                    <a:p>
                      <a:pPr algn="ctr" latinLnBrk="1"/>
                      <a:r>
                        <a:rPr lang="en-US" altLang="ko-KR" sz="800">
                          <a:latin typeface="맑은 고딕" panose="020B0503020000020004" pitchFamily="50" charset="-127"/>
                          <a:ea typeface="맑은 고딕" panose="020B0503020000020004" pitchFamily="50" charset="-127"/>
                        </a:rPr>
                        <a:t>201704</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389626" rtl="0" eaLnBrk="1" fontAlgn="auto" latinLnBrk="1" hangingPunct="1">
                        <a:lnSpc>
                          <a:spcPct val="100000"/>
                        </a:lnSpc>
                        <a:spcBef>
                          <a:spcPts val="0"/>
                        </a:spcBef>
                        <a:spcAft>
                          <a:spcPts val="0"/>
                        </a:spcAft>
                        <a:buClrTx/>
                        <a:buSzTx/>
                        <a:buFontTx/>
                        <a:buNone/>
                        <a:tabLst/>
                        <a:defRPr/>
                      </a:pPr>
                      <a:r>
                        <a:rPr lang="en-US" altLang="ko-KR" sz="800">
                          <a:latin typeface="맑은 고딕" panose="020B0503020000020004" pitchFamily="50" charset="-127"/>
                          <a:ea typeface="맑은 고딕" panose="020B0503020000020004" pitchFamily="50" charset="-127"/>
                        </a:rPr>
                        <a:t>ST0001</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18,000</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3</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8464975"/>
                  </a:ext>
                </a:extLst>
              </a:tr>
            </a:tbl>
          </a:graphicData>
        </a:graphic>
      </p:graphicFrame>
      <p:sp>
        <p:nvSpPr>
          <p:cNvPr id="16" name="TextBox 15">
            <a:extLst>
              <a:ext uri="{FF2B5EF4-FFF2-40B4-BE49-F238E27FC236}">
                <a16:creationId xmlns:a16="http://schemas.microsoft.com/office/drawing/2014/main" id="{A31AC310-0875-4054-A434-C0C53DBD9FE8}"/>
              </a:ext>
            </a:extLst>
          </p:cNvPr>
          <p:cNvSpPr txBox="1"/>
          <p:nvPr/>
        </p:nvSpPr>
        <p:spPr>
          <a:xfrm>
            <a:off x="456468" y="1422848"/>
            <a:ext cx="8219988" cy="296442"/>
          </a:xfrm>
          <a:prstGeom prst="roundRect">
            <a:avLst/>
          </a:prstGeom>
          <a:solidFill>
            <a:schemeClr val="accent3">
              <a:lumMod val="40000"/>
              <a:lumOff val="60000"/>
            </a:schemeClr>
          </a:solidFill>
        </p:spPr>
        <p:txBody>
          <a:bodyPr wrap="none" rtlCol="0" anchor="ctr" anchorCtr="0">
            <a:noAutofit/>
          </a:bodyPr>
          <a:lstStyle/>
          <a:p>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테이블 스페이스란 테이블</a:t>
            </a:r>
            <a:r>
              <a:rPr lang="en-US" altLang="ko-KR"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자료</a:t>
            </a:r>
            <a:r>
              <a:rPr lang="en-US" altLang="ko-KR"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과 인덱스가 저장되는 공간이며 실제 사이즈가 초과했을 경우 확장 가능하다</a:t>
            </a:r>
            <a:r>
              <a:rPr lang="en-US" altLang="ko-KR"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 </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sp>
        <p:nvSpPr>
          <p:cNvPr id="7" name="순서도: 자기 디스크 6">
            <a:extLst>
              <a:ext uri="{FF2B5EF4-FFF2-40B4-BE49-F238E27FC236}">
                <a16:creationId xmlns:a16="http://schemas.microsoft.com/office/drawing/2014/main" id="{409D3CC9-C050-4F56-8525-AEEF28E7E57E}"/>
              </a:ext>
            </a:extLst>
          </p:cNvPr>
          <p:cNvSpPr/>
          <p:nvPr/>
        </p:nvSpPr>
        <p:spPr bwMode="auto">
          <a:xfrm>
            <a:off x="3541736" y="2664296"/>
            <a:ext cx="2664296" cy="1779662"/>
          </a:xfrm>
          <a:prstGeom prst="flowChartMagneticDisk">
            <a:avLst/>
          </a:prstGeom>
          <a:solidFill>
            <a:schemeClr val="bg2">
              <a:lumMod val="90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19" name="순서도: 자기 디스크 18">
            <a:extLst>
              <a:ext uri="{FF2B5EF4-FFF2-40B4-BE49-F238E27FC236}">
                <a16:creationId xmlns:a16="http://schemas.microsoft.com/office/drawing/2014/main" id="{9B0E3E33-4EF7-491F-890A-F311097DEE11}"/>
              </a:ext>
            </a:extLst>
          </p:cNvPr>
          <p:cNvSpPr/>
          <p:nvPr/>
        </p:nvSpPr>
        <p:spPr bwMode="auto">
          <a:xfrm>
            <a:off x="6372200" y="2664296"/>
            <a:ext cx="2664296" cy="1779662"/>
          </a:xfrm>
          <a:prstGeom prst="flowChartMagneticDisk">
            <a:avLst/>
          </a:prstGeom>
          <a:solidFill>
            <a:schemeClr val="bg2">
              <a:lumMod val="90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8" name="TextBox 7">
            <a:extLst>
              <a:ext uri="{FF2B5EF4-FFF2-40B4-BE49-F238E27FC236}">
                <a16:creationId xmlns:a16="http://schemas.microsoft.com/office/drawing/2014/main" id="{983A2074-5EA2-4422-B7B6-DAE7B8DB3323}"/>
              </a:ext>
            </a:extLst>
          </p:cNvPr>
          <p:cNvSpPr txBox="1"/>
          <p:nvPr/>
        </p:nvSpPr>
        <p:spPr>
          <a:xfrm>
            <a:off x="3757760" y="3389291"/>
            <a:ext cx="660758"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TABLE</a:t>
            </a:r>
            <a:endParaRPr lang="ko-KR" altLang="en-US" b="0" dirty="0">
              <a:latin typeface="돋움" pitchFamily="50" charset="-127"/>
              <a:ea typeface="돋움" pitchFamily="50" charset="-127"/>
            </a:endParaRPr>
          </a:p>
        </p:txBody>
      </p:sp>
      <p:sp>
        <p:nvSpPr>
          <p:cNvPr id="21" name="TextBox 20">
            <a:extLst>
              <a:ext uri="{FF2B5EF4-FFF2-40B4-BE49-F238E27FC236}">
                <a16:creationId xmlns:a16="http://schemas.microsoft.com/office/drawing/2014/main" id="{B5DBE319-67C8-45E8-A7F6-3DCF26D66AB8}"/>
              </a:ext>
            </a:extLst>
          </p:cNvPr>
          <p:cNvSpPr txBox="1"/>
          <p:nvPr/>
        </p:nvSpPr>
        <p:spPr>
          <a:xfrm>
            <a:off x="4543034" y="3389291"/>
            <a:ext cx="660758"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TABLE</a:t>
            </a:r>
            <a:endParaRPr lang="ko-KR" altLang="en-US" b="0" dirty="0">
              <a:latin typeface="돋움" pitchFamily="50" charset="-127"/>
              <a:ea typeface="돋움" pitchFamily="50" charset="-127"/>
            </a:endParaRPr>
          </a:p>
        </p:txBody>
      </p:sp>
      <p:sp>
        <p:nvSpPr>
          <p:cNvPr id="22" name="TextBox 21">
            <a:extLst>
              <a:ext uri="{FF2B5EF4-FFF2-40B4-BE49-F238E27FC236}">
                <a16:creationId xmlns:a16="http://schemas.microsoft.com/office/drawing/2014/main" id="{082C2CEA-5CC3-42E0-8E60-C61B8FCDCB97}"/>
              </a:ext>
            </a:extLst>
          </p:cNvPr>
          <p:cNvSpPr txBox="1"/>
          <p:nvPr/>
        </p:nvSpPr>
        <p:spPr>
          <a:xfrm>
            <a:off x="5336732" y="3386970"/>
            <a:ext cx="660758"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TABLE</a:t>
            </a:r>
            <a:endParaRPr lang="ko-KR" altLang="en-US" b="0" dirty="0">
              <a:latin typeface="돋움" pitchFamily="50" charset="-127"/>
              <a:ea typeface="돋움" pitchFamily="50" charset="-127"/>
            </a:endParaRPr>
          </a:p>
        </p:txBody>
      </p:sp>
      <p:sp>
        <p:nvSpPr>
          <p:cNvPr id="26" name="TextBox 25">
            <a:extLst>
              <a:ext uri="{FF2B5EF4-FFF2-40B4-BE49-F238E27FC236}">
                <a16:creationId xmlns:a16="http://schemas.microsoft.com/office/drawing/2014/main" id="{D173F39D-1786-4D86-A529-96BED4D1C333}"/>
              </a:ext>
            </a:extLst>
          </p:cNvPr>
          <p:cNvSpPr txBox="1"/>
          <p:nvPr/>
        </p:nvSpPr>
        <p:spPr>
          <a:xfrm>
            <a:off x="3757760" y="3776964"/>
            <a:ext cx="633507"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INDEX</a:t>
            </a:r>
            <a:endParaRPr lang="ko-KR" altLang="en-US" b="0" dirty="0">
              <a:latin typeface="돋움" pitchFamily="50" charset="-127"/>
              <a:ea typeface="돋움" pitchFamily="50" charset="-127"/>
            </a:endParaRPr>
          </a:p>
        </p:txBody>
      </p:sp>
      <p:sp>
        <p:nvSpPr>
          <p:cNvPr id="27" name="TextBox 26">
            <a:extLst>
              <a:ext uri="{FF2B5EF4-FFF2-40B4-BE49-F238E27FC236}">
                <a16:creationId xmlns:a16="http://schemas.microsoft.com/office/drawing/2014/main" id="{34545F0A-2AB6-41D6-AEC9-BEC8F38B16A0}"/>
              </a:ext>
            </a:extLst>
          </p:cNvPr>
          <p:cNvSpPr txBox="1"/>
          <p:nvPr/>
        </p:nvSpPr>
        <p:spPr>
          <a:xfrm>
            <a:off x="4543034" y="3776964"/>
            <a:ext cx="633507"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INDEX</a:t>
            </a:r>
            <a:endParaRPr lang="ko-KR" altLang="en-US" b="0" dirty="0">
              <a:latin typeface="돋움" pitchFamily="50" charset="-127"/>
              <a:ea typeface="돋움" pitchFamily="50" charset="-127"/>
            </a:endParaRPr>
          </a:p>
        </p:txBody>
      </p:sp>
      <p:sp>
        <p:nvSpPr>
          <p:cNvPr id="28" name="TextBox 27">
            <a:extLst>
              <a:ext uri="{FF2B5EF4-FFF2-40B4-BE49-F238E27FC236}">
                <a16:creationId xmlns:a16="http://schemas.microsoft.com/office/drawing/2014/main" id="{AD212189-1F10-45EA-B2A6-FDAFA6E25B2A}"/>
              </a:ext>
            </a:extLst>
          </p:cNvPr>
          <p:cNvSpPr txBox="1"/>
          <p:nvPr/>
        </p:nvSpPr>
        <p:spPr>
          <a:xfrm>
            <a:off x="5336732" y="3774643"/>
            <a:ext cx="633507"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INDEX</a:t>
            </a:r>
            <a:endParaRPr lang="ko-KR" altLang="en-US" b="0" dirty="0">
              <a:latin typeface="돋움" pitchFamily="50" charset="-127"/>
              <a:ea typeface="돋움" pitchFamily="50" charset="-127"/>
            </a:endParaRPr>
          </a:p>
        </p:txBody>
      </p:sp>
      <p:sp>
        <p:nvSpPr>
          <p:cNvPr id="29" name="TextBox 28">
            <a:extLst>
              <a:ext uri="{FF2B5EF4-FFF2-40B4-BE49-F238E27FC236}">
                <a16:creationId xmlns:a16="http://schemas.microsoft.com/office/drawing/2014/main" id="{FEDEBE88-E8AA-407E-BC9B-056D7891A81B}"/>
              </a:ext>
            </a:extLst>
          </p:cNvPr>
          <p:cNvSpPr txBox="1"/>
          <p:nvPr/>
        </p:nvSpPr>
        <p:spPr>
          <a:xfrm>
            <a:off x="6582247" y="3386970"/>
            <a:ext cx="660758"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TABLE</a:t>
            </a:r>
            <a:endParaRPr lang="ko-KR" altLang="en-US" b="0" dirty="0">
              <a:latin typeface="돋움" pitchFamily="50" charset="-127"/>
              <a:ea typeface="돋움" pitchFamily="50" charset="-127"/>
            </a:endParaRPr>
          </a:p>
        </p:txBody>
      </p:sp>
      <p:sp>
        <p:nvSpPr>
          <p:cNvPr id="30" name="TextBox 29">
            <a:extLst>
              <a:ext uri="{FF2B5EF4-FFF2-40B4-BE49-F238E27FC236}">
                <a16:creationId xmlns:a16="http://schemas.microsoft.com/office/drawing/2014/main" id="{F6902DE0-050D-4BA2-A9B9-54D9B7C83B00}"/>
              </a:ext>
            </a:extLst>
          </p:cNvPr>
          <p:cNvSpPr txBox="1"/>
          <p:nvPr/>
        </p:nvSpPr>
        <p:spPr>
          <a:xfrm>
            <a:off x="7367521" y="3386970"/>
            <a:ext cx="660758"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TABLE</a:t>
            </a:r>
            <a:endParaRPr lang="ko-KR" altLang="en-US" b="0" dirty="0">
              <a:latin typeface="돋움" pitchFamily="50" charset="-127"/>
              <a:ea typeface="돋움" pitchFamily="50" charset="-127"/>
            </a:endParaRPr>
          </a:p>
        </p:txBody>
      </p:sp>
      <p:sp>
        <p:nvSpPr>
          <p:cNvPr id="31" name="TextBox 30">
            <a:extLst>
              <a:ext uri="{FF2B5EF4-FFF2-40B4-BE49-F238E27FC236}">
                <a16:creationId xmlns:a16="http://schemas.microsoft.com/office/drawing/2014/main" id="{00F92968-4378-4079-94EB-789BC0588CB5}"/>
              </a:ext>
            </a:extLst>
          </p:cNvPr>
          <p:cNvSpPr txBox="1"/>
          <p:nvPr/>
        </p:nvSpPr>
        <p:spPr>
          <a:xfrm>
            <a:off x="8161219" y="3384649"/>
            <a:ext cx="660758"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TABLE</a:t>
            </a:r>
            <a:endParaRPr lang="ko-KR" altLang="en-US" b="0" dirty="0">
              <a:latin typeface="돋움" pitchFamily="50" charset="-127"/>
              <a:ea typeface="돋움" pitchFamily="50" charset="-127"/>
            </a:endParaRPr>
          </a:p>
        </p:txBody>
      </p:sp>
      <p:sp>
        <p:nvSpPr>
          <p:cNvPr id="32" name="TextBox 31">
            <a:extLst>
              <a:ext uri="{FF2B5EF4-FFF2-40B4-BE49-F238E27FC236}">
                <a16:creationId xmlns:a16="http://schemas.microsoft.com/office/drawing/2014/main" id="{CEB30CFA-DBA2-4B93-ADCE-425D26224929}"/>
              </a:ext>
            </a:extLst>
          </p:cNvPr>
          <p:cNvSpPr txBox="1"/>
          <p:nvPr/>
        </p:nvSpPr>
        <p:spPr>
          <a:xfrm>
            <a:off x="6582247" y="3774643"/>
            <a:ext cx="633507"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INDEX</a:t>
            </a:r>
            <a:endParaRPr lang="ko-KR" altLang="en-US" b="0" dirty="0">
              <a:latin typeface="돋움" pitchFamily="50" charset="-127"/>
              <a:ea typeface="돋움" pitchFamily="50" charset="-127"/>
            </a:endParaRPr>
          </a:p>
        </p:txBody>
      </p:sp>
      <p:sp>
        <p:nvSpPr>
          <p:cNvPr id="33" name="TextBox 32">
            <a:extLst>
              <a:ext uri="{FF2B5EF4-FFF2-40B4-BE49-F238E27FC236}">
                <a16:creationId xmlns:a16="http://schemas.microsoft.com/office/drawing/2014/main" id="{66B5D396-C29F-4F51-ADCB-E29B931274BC}"/>
              </a:ext>
            </a:extLst>
          </p:cNvPr>
          <p:cNvSpPr txBox="1"/>
          <p:nvPr/>
        </p:nvSpPr>
        <p:spPr>
          <a:xfrm>
            <a:off x="7367521" y="3774643"/>
            <a:ext cx="633507"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INDEX</a:t>
            </a:r>
            <a:endParaRPr lang="ko-KR" altLang="en-US" b="0" dirty="0">
              <a:latin typeface="돋움" pitchFamily="50" charset="-127"/>
              <a:ea typeface="돋움" pitchFamily="50" charset="-127"/>
            </a:endParaRPr>
          </a:p>
        </p:txBody>
      </p:sp>
      <p:sp>
        <p:nvSpPr>
          <p:cNvPr id="34" name="TextBox 33">
            <a:extLst>
              <a:ext uri="{FF2B5EF4-FFF2-40B4-BE49-F238E27FC236}">
                <a16:creationId xmlns:a16="http://schemas.microsoft.com/office/drawing/2014/main" id="{35E2F6A6-8B85-4838-A2B4-412272B1C8E0}"/>
              </a:ext>
            </a:extLst>
          </p:cNvPr>
          <p:cNvSpPr txBox="1"/>
          <p:nvPr/>
        </p:nvSpPr>
        <p:spPr>
          <a:xfrm>
            <a:off x="8161219" y="3772322"/>
            <a:ext cx="633507"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INDEX</a:t>
            </a:r>
            <a:endParaRPr lang="ko-KR" altLang="en-US" b="0" dirty="0">
              <a:latin typeface="돋움" pitchFamily="50" charset="-127"/>
              <a:ea typeface="돋움" pitchFamily="50" charset="-127"/>
            </a:endParaRPr>
          </a:p>
        </p:txBody>
      </p:sp>
      <p:sp>
        <p:nvSpPr>
          <p:cNvPr id="9" name="TextBox 8">
            <a:extLst>
              <a:ext uri="{FF2B5EF4-FFF2-40B4-BE49-F238E27FC236}">
                <a16:creationId xmlns:a16="http://schemas.microsoft.com/office/drawing/2014/main" id="{E4C2A9CB-9504-4931-BC54-667DF2832AD7}"/>
              </a:ext>
            </a:extLst>
          </p:cNvPr>
          <p:cNvSpPr txBox="1"/>
          <p:nvPr/>
        </p:nvSpPr>
        <p:spPr>
          <a:xfrm>
            <a:off x="209993" y="1996599"/>
            <a:ext cx="1069524" cy="276999"/>
          </a:xfrm>
          <a:prstGeom prst="rect">
            <a:avLst/>
          </a:prstGeom>
          <a:noFill/>
        </p:spPr>
        <p:txBody>
          <a:bodyPr wrap="none" rtlCol="0">
            <a:spAutoFit/>
          </a:bodyPr>
          <a:lstStyle/>
          <a:p>
            <a:r>
              <a:rPr lang="ko-KR" altLang="en-US" b="0"/>
              <a:t>테이블</a:t>
            </a:r>
            <a:r>
              <a:rPr lang="en-US" altLang="ko-KR" b="0"/>
              <a:t>(</a:t>
            </a:r>
            <a:r>
              <a:rPr lang="ko-KR" altLang="en-US" b="0"/>
              <a:t>자료</a:t>
            </a:r>
            <a:r>
              <a:rPr lang="en-US" altLang="ko-KR" b="0"/>
              <a:t>)</a:t>
            </a:r>
            <a:endParaRPr lang="ko-KR" altLang="en-US" b="0" dirty="0"/>
          </a:p>
        </p:txBody>
      </p:sp>
      <p:sp>
        <p:nvSpPr>
          <p:cNvPr id="17" name="사각형: 둥근 모서리 16">
            <a:extLst>
              <a:ext uri="{FF2B5EF4-FFF2-40B4-BE49-F238E27FC236}">
                <a16:creationId xmlns:a16="http://schemas.microsoft.com/office/drawing/2014/main" id="{C7EFFA64-B129-434C-A315-BE8F647D0440}"/>
              </a:ext>
            </a:extLst>
          </p:cNvPr>
          <p:cNvSpPr/>
          <p:nvPr/>
        </p:nvSpPr>
        <p:spPr bwMode="auto">
          <a:xfrm>
            <a:off x="317081" y="3723878"/>
            <a:ext cx="648072" cy="216024"/>
          </a:xfrm>
          <a:prstGeom prst="roundRect">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40" name="TextBox 39">
            <a:extLst>
              <a:ext uri="{FF2B5EF4-FFF2-40B4-BE49-F238E27FC236}">
                <a16:creationId xmlns:a16="http://schemas.microsoft.com/office/drawing/2014/main" id="{1C0F0C44-0096-4DE0-BB08-B911042FF038}"/>
              </a:ext>
            </a:extLst>
          </p:cNvPr>
          <p:cNvSpPr txBox="1"/>
          <p:nvPr/>
        </p:nvSpPr>
        <p:spPr>
          <a:xfrm>
            <a:off x="233089" y="4092781"/>
            <a:ext cx="3297698" cy="461665"/>
          </a:xfrm>
          <a:prstGeom prst="rect">
            <a:avLst/>
          </a:prstGeom>
          <a:noFill/>
        </p:spPr>
        <p:txBody>
          <a:bodyPr wrap="none" rtlCol="0">
            <a:spAutoFit/>
          </a:bodyPr>
          <a:lstStyle/>
          <a:p>
            <a:r>
              <a:rPr lang="ko-KR" altLang="en-US" b="0"/>
              <a:t>인덱스 </a:t>
            </a:r>
            <a:r>
              <a:rPr lang="en-US" altLang="ko-KR" b="0"/>
              <a:t>&lt;- </a:t>
            </a:r>
            <a:r>
              <a:rPr lang="ko-KR" altLang="en-US" b="0"/>
              <a:t>조회 검색속도를 빠르게 하기 위해</a:t>
            </a:r>
            <a:br>
              <a:rPr lang="en-US" altLang="ko-KR" b="0"/>
            </a:br>
            <a:r>
              <a:rPr lang="en-US" altLang="ko-KR" b="0"/>
              <a:t>              </a:t>
            </a:r>
            <a:r>
              <a:rPr lang="ko-KR" altLang="en-US" b="0"/>
              <a:t>속도를 컬럼에 인덱스 생성</a:t>
            </a:r>
            <a:endParaRPr lang="ko-KR" altLang="en-US" b="0" dirty="0"/>
          </a:p>
        </p:txBody>
      </p:sp>
    </p:spTree>
    <p:extLst>
      <p:ext uri="{BB962C8B-B14F-4D97-AF65-F5344CB8AC3E}">
        <p14:creationId xmlns:p14="http://schemas.microsoft.com/office/powerpoint/2010/main" val="426477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9">
            <a:extLst>
              <a:ext uri="{FF2B5EF4-FFF2-40B4-BE49-F238E27FC236}">
                <a16:creationId xmlns:a16="http://schemas.microsoft.com/office/drawing/2014/main" id="{894C3BD3-3B09-491A-8B36-518B0B1672A2}"/>
              </a:ext>
            </a:extLst>
          </p:cNvPr>
          <p:cNvGrpSpPr>
            <a:grpSpLocks/>
          </p:cNvGrpSpPr>
          <p:nvPr/>
        </p:nvGrpSpPr>
        <p:grpSpPr bwMode="auto">
          <a:xfrm>
            <a:off x="304478" y="773720"/>
            <a:ext cx="8541138" cy="3987251"/>
            <a:chOff x="457654" y="1980431"/>
            <a:chExt cx="11521123" cy="5271167"/>
          </a:xfrm>
        </p:grpSpPr>
        <p:sp>
          <p:nvSpPr>
            <p:cNvPr id="5" name="모서리가 둥근 직사각형 26">
              <a:extLst>
                <a:ext uri="{FF2B5EF4-FFF2-40B4-BE49-F238E27FC236}">
                  <a16:creationId xmlns:a16="http://schemas.microsoft.com/office/drawing/2014/main" id="{8DB48126-4747-490E-8A9B-E53863096D38}"/>
                </a:ext>
              </a:extLst>
            </p:cNvPr>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6" name="Picture 26" descr="그림2">
              <a:extLst>
                <a:ext uri="{FF2B5EF4-FFF2-40B4-BE49-F238E27FC236}">
                  <a16:creationId xmlns:a16="http://schemas.microsoft.com/office/drawing/2014/main" id="{6C7DCE59-28A0-4A8D-9557-794377189ACE}"/>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7" name="직사각형 6">
              <a:extLst>
                <a:ext uri="{FF2B5EF4-FFF2-40B4-BE49-F238E27FC236}">
                  <a16:creationId xmlns:a16="http://schemas.microsoft.com/office/drawing/2014/main" id="{C0D6FB73-072E-46A8-9AE4-90E31FBA1139}"/>
                </a:ext>
              </a:extLst>
            </p:cNvPr>
            <p:cNvSpPr/>
            <p:nvPr/>
          </p:nvSpPr>
          <p:spPr>
            <a:xfrm>
              <a:off x="911746" y="2055249"/>
              <a:ext cx="1516597"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ko-KR" altLang="en-US"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기억합시다</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grpSp>
        <p:nvGrpSpPr>
          <p:cNvPr id="8" name="그룹 52">
            <a:extLst>
              <a:ext uri="{FF2B5EF4-FFF2-40B4-BE49-F238E27FC236}">
                <a16:creationId xmlns:a16="http://schemas.microsoft.com/office/drawing/2014/main" id="{E003DAC3-FE0F-432B-A6F5-59602F03DBFB}"/>
              </a:ext>
            </a:extLst>
          </p:cNvPr>
          <p:cNvGrpSpPr/>
          <p:nvPr/>
        </p:nvGrpSpPr>
        <p:grpSpPr>
          <a:xfrm>
            <a:off x="645209" y="1410156"/>
            <a:ext cx="7959239" cy="527603"/>
            <a:chOff x="1049186" y="1449928"/>
            <a:chExt cx="11971129" cy="690655"/>
          </a:xfrm>
        </p:grpSpPr>
        <p:sp>
          <p:nvSpPr>
            <p:cNvPr id="9" name="직사각형 8">
              <a:extLst>
                <a:ext uri="{FF2B5EF4-FFF2-40B4-BE49-F238E27FC236}">
                  <a16:creationId xmlns:a16="http://schemas.microsoft.com/office/drawing/2014/main" id="{D5A1DDFA-3A81-4FB8-9AEF-1535C4C3F545}"/>
                </a:ext>
              </a:extLst>
            </p:cNvPr>
            <p:cNvSpPr/>
            <p:nvPr/>
          </p:nvSpPr>
          <p:spPr>
            <a:xfrm>
              <a:off x="1678231" y="1494521"/>
              <a:ext cx="11342084" cy="60091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latin typeface="나눔바른고딕" panose="020B0603020101020101" pitchFamily="50" charset="-127"/>
                <a:ea typeface="나눔바른고딕" panose="020B0603020101020101" pitchFamily="50" charset="-127"/>
              </a:endParaRPr>
            </a:p>
          </p:txBody>
        </p:sp>
        <p:grpSp>
          <p:nvGrpSpPr>
            <p:cNvPr id="10" name="그룹 65">
              <a:extLst>
                <a:ext uri="{FF2B5EF4-FFF2-40B4-BE49-F238E27FC236}">
                  <a16:creationId xmlns:a16="http://schemas.microsoft.com/office/drawing/2014/main" id="{692DD9A9-5062-46C5-8499-B50ABB230042}"/>
                </a:ext>
              </a:extLst>
            </p:cNvPr>
            <p:cNvGrpSpPr/>
            <p:nvPr/>
          </p:nvGrpSpPr>
          <p:grpSpPr>
            <a:xfrm>
              <a:off x="1049186" y="1449928"/>
              <a:ext cx="1271322" cy="690655"/>
              <a:chOff x="977755" y="4888338"/>
              <a:chExt cx="1271322" cy="512276"/>
            </a:xfrm>
          </p:grpSpPr>
          <p:grpSp>
            <p:nvGrpSpPr>
              <p:cNvPr id="12" name="그룹 76">
                <a:extLst>
                  <a:ext uri="{FF2B5EF4-FFF2-40B4-BE49-F238E27FC236}">
                    <a16:creationId xmlns:a16="http://schemas.microsoft.com/office/drawing/2014/main" id="{F02C1A29-29FF-4821-BC97-A76EBA331BD8}"/>
                  </a:ext>
                </a:extLst>
              </p:cNvPr>
              <p:cNvGrpSpPr>
                <a:grpSpLocks/>
              </p:cNvGrpSpPr>
              <p:nvPr/>
            </p:nvGrpSpPr>
            <p:grpSpPr bwMode="auto">
              <a:xfrm>
                <a:off x="977755" y="4888338"/>
                <a:ext cx="1271322" cy="512276"/>
                <a:chOff x="827708" y="1950827"/>
                <a:chExt cx="462223" cy="434439"/>
              </a:xfrm>
            </p:grpSpPr>
            <p:sp>
              <p:nvSpPr>
                <p:cNvPr id="14" name="모서리가 둥근 직사각형 69">
                  <a:extLst>
                    <a:ext uri="{FF2B5EF4-FFF2-40B4-BE49-F238E27FC236}">
                      <a16:creationId xmlns:a16="http://schemas.microsoft.com/office/drawing/2014/main" id="{CE867EA5-FD65-4B27-958B-5F96C3D3FE84}"/>
                    </a:ext>
                  </a:extLst>
                </p:cNvPr>
                <p:cNvSpPr/>
                <p:nvPr/>
              </p:nvSpPr>
              <p:spPr>
                <a:xfrm>
                  <a:off x="827708" y="1950826"/>
                  <a:ext cx="462223" cy="434439"/>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15" name="모서리가 둥근 직사각형 70">
                  <a:extLst>
                    <a:ext uri="{FF2B5EF4-FFF2-40B4-BE49-F238E27FC236}">
                      <a16:creationId xmlns:a16="http://schemas.microsoft.com/office/drawing/2014/main" id="{04CD6EDD-7CA0-49FA-A02A-81720DE59A8B}"/>
                    </a:ext>
                  </a:extLst>
                </p:cNvPr>
                <p:cNvSpPr/>
                <p:nvPr/>
              </p:nvSpPr>
              <p:spPr>
                <a:xfrm>
                  <a:off x="851734" y="1969340"/>
                  <a:ext cx="413586" cy="393346"/>
                </a:xfrm>
                <a:prstGeom prst="roundRect">
                  <a:avLst/>
                </a:prstGeom>
                <a:gradFill flip="none" rotWithShape="1">
                  <a:gsLst>
                    <a:gs pos="100000">
                      <a:srgbClr val="7C74DE"/>
                    </a:gs>
                    <a:gs pos="0">
                      <a:srgbClr val="5E318F"/>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16" name="자유형 16">
                  <a:extLst>
                    <a:ext uri="{FF2B5EF4-FFF2-40B4-BE49-F238E27FC236}">
                      <a16:creationId xmlns:a16="http://schemas.microsoft.com/office/drawing/2014/main" id="{F899F347-F6C0-4EBB-920D-DC84630D1F77}"/>
                    </a:ext>
                  </a:extLst>
                </p:cNvPr>
                <p:cNvSpPr/>
                <p:nvPr/>
              </p:nvSpPr>
              <p:spPr>
                <a:xfrm>
                  <a:off x="865023" y="1980665"/>
                  <a:ext cx="390001" cy="177833"/>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13" name="TextBox 12">
                <a:extLst>
                  <a:ext uri="{FF2B5EF4-FFF2-40B4-BE49-F238E27FC236}">
                    <a16:creationId xmlns:a16="http://schemas.microsoft.com/office/drawing/2014/main" id="{A2F17143-7ABB-4927-9073-873EE3F3B097}"/>
                  </a:ext>
                </a:extLst>
              </p:cNvPr>
              <p:cNvSpPr txBox="1"/>
              <p:nvPr/>
            </p:nvSpPr>
            <p:spPr bwMode="auto">
              <a:xfrm>
                <a:off x="1163065" y="4973818"/>
                <a:ext cx="944252" cy="341316"/>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defRPr/>
                </a:pPr>
                <a:r>
                  <a:rPr lang="en-US" altLang="ko-KR"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1</a:t>
                </a:r>
                <a:endParaRPr lang="ko-KR" altLang="en-US"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11" name="직사각형 10">
              <a:extLst>
                <a:ext uri="{FF2B5EF4-FFF2-40B4-BE49-F238E27FC236}">
                  <a16:creationId xmlns:a16="http://schemas.microsoft.com/office/drawing/2014/main" id="{DCD31324-FFBA-44FD-9E1D-D3E7CBEB067E}"/>
                </a:ext>
              </a:extLst>
            </p:cNvPr>
            <p:cNvSpPr/>
            <p:nvPr/>
          </p:nvSpPr>
          <p:spPr>
            <a:xfrm>
              <a:off x="2463248" y="1555083"/>
              <a:ext cx="3578412" cy="443182"/>
            </a:xfrm>
            <a:prstGeom prst="rect">
              <a:avLst/>
            </a:prstGeom>
          </p:spPr>
          <p:txBody>
            <a:bodyPr wrap="none">
              <a:spAutoFit/>
            </a:bodyPr>
            <a:lstStyle/>
            <a:p>
              <a:r>
                <a:rPr lang="ko-KR" altLang="en-US" sz="16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데이터베이스 개념 및 특징</a:t>
              </a:r>
              <a:endParaRPr lang="en-US" altLang="ko-KR" sz="16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pSp>
      <p:grpSp>
        <p:nvGrpSpPr>
          <p:cNvPr id="17" name="그룹 88">
            <a:extLst>
              <a:ext uri="{FF2B5EF4-FFF2-40B4-BE49-F238E27FC236}">
                <a16:creationId xmlns:a16="http://schemas.microsoft.com/office/drawing/2014/main" id="{3A40C3E2-6058-462A-9B6C-18C3385C63B0}"/>
              </a:ext>
            </a:extLst>
          </p:cNvPr>
          <p:cNvGrpSpPr/>
          <p:nvPr/>
        </p:nvGrpSpPr>
        <p:grpSpPr>
          <a:xfrm>
            <a:off x="645211" y="2095922"/>
            <a:ext cx="7959237" cy="527316"/>
            <a:chOff x="1049187" y="2349884"/>
            <a:chExt cx="11971129" cy="690279"/>
          </a:xfrm>
        </p:grpSpPr>
        <p:sp>
          <p:nvSpPr>
            <p:cNvPr id="18" name="직사각형 17">
              <a:extLst>
                <a:ext uri="{FF2B5EF4-FFF2-40B4-BE49-F238E27FC236}">
                  <a16:creationId xmlns:a16="http://schemas.microsoft.com/office/drawing/2014/main" id="{570A7621-887E-4C55-AE8D-445603E57784}"/>
                </a:ext>
              </a:extLst>
            </p:cNvPr>
            <p:cNvSpPr/>
            <p:nvPr/>
          </p:nvSpPr>
          <p:spPr>
            <a:xfrm>
              <a:off x="1678229" y="2392267"/>
              <a:ext cx="11342087" cy="6009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latin typeface="나눔바른고딕" panose="020B0603020101020101" pitchFamily="50" charset="-127"/>
                <a:ea typeface="나눔바른고딕" panose="020B0603020101020101" pitchFamily="50" charset="-127"/>
              </a:endParaRPr>
            </a:p>
          </p:txBody>
        </p:sp>
        <p:grpSp>
          <p:nvGrpSpPr>
            <p:cNvPr id="19" name="그룹 90">
              <a:extLst>
                <a:ext uri="{FF2B5EF4-FFF2-40B4-BE49-F238E27FC236}">
                  <a16:creationId xmlns:a16="http://schemas.microsoft.com/office/drawing/2014/main" id="{8C8A46FE-F033-47E8-9292-B2D776E95083}"/>
                </a:ext>
              </a:extLst>
            </p:cNvPr>
            <p:cNvGrpSpPr/>
            <p:nvPr/>
          </p:nvGrpSpPr>
          <p:grpSpPr>
            <a:xfrm>
              <a:off x="1049187" y="2349884"/>
              <a:ext cx="1271321" cy="690279"/>
              <a:chOff x="977756" y="5443670"/>
              <a:chExt cx="1271321" cy="511997"/>
            </a:xfrm>
          </p:grpSpPr>
          <p:grpSp>
            <p:nvGrpSpPr>
              <p:cNvPr id="21" name="그룹 73">
                <a:extLst>
                  <a:ext uri="{FF2B5EF4-FFF2-40B4-BE49-F238E27FC236}">
                    <a16:creationId xmlns:a16="http://schemas.microsoft.com/office/drawing/2014/main" id="{0F59C5F3-8FEA-4121-938C-0B65F15321AB}"/>
                  </a:ext>
                </a:extLst>
              </p:cNvPr>
              <p:cNvGrpSpPr>
                <a:grpSpLocks/>
              </p:cNvGrpSpPr>
              <p:nvPr/>
            </p:nvGrpSpPr>
            <p:grpSpPr bwMode="auto">
              <a:xfrm>
                <a:off x="977756" y="5443670"/>
                <a:ext cx="1271321" cy="511997"/>
                <a:chOff x="827708" y="1950957"/>
                <a:chExt cx="462223" cy="434822"/>
              </a:xfrm>
            </p:grpSpPr>
            <p:sp>
              <p:nvSpPr>
                <p:cNvPr id="23" name="모서리가 둥근 직사각형 69">
                  <a:extLst>
                    <a:ext uri="{FF2B5EF4-FFF2-40B4-BE49-F238E27FC236}">
                      <a16:creationId xmlns:a16="http://schemas.microsoft.com/office/drawing/2014/main" id="{E71FB0C0-94A0-442A-80A8-2D2DA9A5DBBE}"/>
                    </a:ext>
                  </a:extLst>
                </p:cNvPr>
                <p:cNvSpPr/>
                <p:nvPr/>
              </p:nvSpPr>
              <p:spPr>
                <a:xfrm>
                  <a:off x="827708" y="1950957"/>
                  <a:ext cx="462223" cy="434822"/>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24" name="모서리가 둥근 직사각형 70">
                  <a:extLst>
                    <a:ext uri="{FF2B5EF4-FFF2-40B4-BE49-F238E27FC236}">
                      <a16:creationId xmlns:a16="http://schemas.microsoft.com/office/drawing/2014/main" id="{955243E6-1740-4AE5-A790-0790DAC1EFAE}"/>
                    </a:ext>
                  </a:extLst>
                </p:cNvPr>
                <p:cNvSpPr/>
                <p:nvPr/>
              </p:nvSpPr>
              <p:spPr>
                <a:xfrm>
                  <a:off x="851734" y="1969339"/>
                  <a:ext cx="413586" cy="393346"/>
                </a:xfrm>
                <a:prstGeom prst="roundRect">
                  <a:avLst/>
                </a:prstGeom>
                <a:gradFill flip="none" rotWithShape="1">
                  <a:gsLst>
                    <a:gs pos="100000">
                      <a:srgbClr val="0473EE"/>
                    </a:gs>
                    <a:gs pos="0">
                      <a:srgbClr val="0B44B5"/>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25" name="자유형 22">
                  <a:extLst>
                    <a:ext uri="{FF2B5EF4-FFF2-40B4-BE49-F238E27FC236}">
                      <a16:creationId xmlns:a16="http://schemas.microsoft.com/office/drawing/2014/main" id="{9A0C294B-D3E9-498B-8E00-02508BE696AF}"/>
                    </a:ext>
                  </a:extLst>
                </p:cNvPr>
                <p:cNvSpPr/>
                <p:nvPr/>
              </p:nvSpPr>
              <p:spPr>
                <a:xfrm>
                  <a:off x="865023" y="1980821"/>
                  <a:ext cx="390001" cy="177990"/>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2" name="TextBox 21">
                <a:extLst>
                  <a:ext uri="{FF2B5EF4-FFF2-40B4-BE49-F238E27FC236}">
                    <a16:creationId xmlns:a16="http://schemas.microsoft.com/office/drawing/2014/main" id="{1F2FC371-71B8-4539-B84B-BE260DAF4CC3}"/>
                  </a:ext>
                </a:extLst>
              </p:cNvPr>
              <p:cNvSpPr txBox="1"/>
              <p:nvPr/>
            </p:nvSpPr>
            <p:spPr bwMode="auto">
              <a:xfrm>
                <a:off x="1163063" y="5529007"/>
                <a:ext cx="944251" cy="341316"/>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2</a:t>
                </a:r>
                <a:endParaRPr lang="ko-KR" altLang="en-US"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0" name="직사각형 19">
              <a:extLst>
                <a:ext uri="{FF2B5EF4-FFF2-40B4-BE49-F238E27FC236}">
                  <a16:creationId xmlns:a16="http://schemas.microsoft.com/office/drawing/2014/main" id="{4A24EB6C-5907-4DED-8132-E1413E4323FE}"/>
                </a:ext>
              </a:extLst>
            </p:cNvPr>
            <p:cNvSpPr/>
            <p:nvPr/>
          </p:nvSpPr>
          <p:spPr>
            <a:xfrm>
              <a:off x="2463247" y="2458648"/>
              <a:ext cx="5883333" cy="443182"/>
            </a:xfrm>
            <a:prstGeom prst="rect">
              <a:avLst/>
            </a:prstGeom>
          </p:spPr>
          <p:txBody>
            <a:bodyPr wrap="none">
              <a:spAutoFit/>
            </a:bodyPr>
            <a:lstStyle/>
            <a:p>
              <a:r>
                <a:rPr lang="ko-KR" altLang="en-US"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데이터 베이스의 발전 및 파일시스템과의 비교</a:t>
              </a:r>
            </a:p>
          </p:txBody>
        </p:sp>
      </p:grpSp>
      <p:grpSp>
        <p:nvGrpSpPr>
          <p:cNvPr id="26" name="그룹 97">
            <a:extLst>
              <a:ext uri="{FF2B5EF4-FFF2-40B4-BE49-F238E27FC236}">
                <a16:creationId xmlns:a16="http://schemas.microsoft.com/office/drawing/2014/main" id="{0317D43F-6AE9-436D-9E6B-58B00C62A733}"/>
              </a:ext>
            </a:extLst>
          </p:cNvPr>
          <p:cNvGrpSpPr/>
          <p:nvPr/>
        </p:nvGrpSpPr>
        <p:grpSpPr>
          <a:xfrm>
            <a:off x="641117" y="2764770"/>
            <a:ext cx="7963331" cy="527497"/>
            <a:chOff x="1043031" y="3230975"/>
            <a:chExt cx="11977284" cy="690514"/>
          </a:xfrm>
        </p:grpSpPr>
        <p:sp>
          <p:nvSpPr>
            <p:cNvPr id="27" name="직사각형 26">
              <a:extLst>
                <a:ext uri="{FF2B5EF4-FFF2-40B4-BE49-F238E27FC236}">
                  <a16:creationId xmlns:a16="http://schemas.microsoft.com/office/drawing/2014/main" id="{07B16C17-7F50-47E2-969C-E6593D6D4251}"/>
                </a:ext>
              </a:extLst>
            </p:cNvPr>
            <p:cNvSpPr/>
            <p:nvPr/>
          </p:nvSpPr>
          <p:spPr>
            <a:xfrm>
              <a:off x="1678231" y="3278160"/>
              <a:ext cx="11342084" cy="60091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latin typeface="나눔바른고딕" panose="020B0603020101020101" pitchFamily="50" charset="-127"/>
                <a:ea typeface="나눔바른고딕" panose="020B0603020101020101" pitchFamily="50" charset="-127"/>
              </a:endParaRPr>
            </a:p>
          </p:txBody>
        </p:sp>
        <p:grpSp>
          <p:nvGrpSpPr>
            <p:cNvPr id="28" name="그룹 99">
              <a:extLst>
                <a:ext uri="{FF2B5EF4-FFF2-40B4-BE49-F238E27FC236}">
                  <a16:creationId xmlns:a16="http://schemas.microsoft.com/office/drawing/2014/main" id="{D5D6FB66-69F6-471B-9C3B-CD6349D9C1DC}"/>
                </a:ext>
              </a:extLst>
            </p:cNvPr>
            <p:cNvGrpSpPr/>
            <p:nvPr/>
          </p:nvGrpSpPr>
          <p:grpSpPr>
            <a:xfrm>
              <a:off x="1043031" y="3230975"/>
              <a:ext cx="1272307" cy="690514"/>
              <a:chOff x="971600" y="6000903"/>
              <a:chExt cx="1272307" cy="512171"/>
            </a:xfrm>
          </p:grpSpPr>
          <p:grpSp>
            <p:nvGrpSpPr>
              <p:cNvPr id="30" name="그룹 77">
                <a:extLst>
                  <a:ext uri="{FF2B5EF4-FFF2-40B4-BE49-F238E27FC236}">
                    <a16:creationId xmlns:a16="http://schemas.microsoft.com/office/drawing/2014/main" id="{962605B3-A286-486D-A5E4-9E8D73A9B0F3}"/>
                  </a:ext>
                </a:extLst>
              </p:cNvPr>
              <p:cNvGrpSpPr>
                <a:grpSpLocks/>
              </p:cNvGrpSpPr>
              <p:nvPr/>
            </p:nvGrpSpPr>
            <p:grpSpPr bwMode="auto">
              <a:xfrm>
                <a:off x="971600" y="6000903"/>
                <a:ext cx="1272307" cy="512171"/>
                <a:chOff x="827584" y="1950740"/>
                <a:chExt cx="462580" cy="434534"/>
              </a:xfrm>
            </p:grpSpPr>
            <p:sp>
              <p:nvSpPr>
                <p:cNvPr id="32" name="모서리가 둥근 직사각형 69">
                  <a:extLst>
                    <a:ext uri="{FF2B5EF4-FFF2-40B4-BE49-F238E27FC236}">
                      <a16:creationId xmlns:a16="http://schemas.microsoft.com/office/drawing/2014/main" id="{3CFFD1A1-FD7C-4BFF-B4E5-21D67937EE07}"/>
                    </a:ext>
                  </a:extLst>
                </p:cNvPr>
                <p:cNvSpPr/>
                <p:nvPr/>
              </p:nvSpPr>
              <p:spPr>
                <a:xfrm>
                  <a:off x="827708" y="1951235"/>
                  <a:ext cx="462223" cy="434387"/>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3" name="모서리가 둥근 직사각형 70">
                  <a:extLst>
                    <a:ext uri="{FF2B5EF4-FFF2-40B4-BE49-F238E27FC236}">
                      <a16:creationId xmlns:a16="http://schemas.microsoft.com/office/drawing/2014/main" id="{A931EA07-C53E-4B2C-8385-5776086ACC23}"/>
                    </a:ext>
                  </a:extLst>
                </p:cNvPr>
                <p:cNvSpPr/>
                <p:nvPr/>
              </p:nvSpPr>
              <p:spPr>
                <a:xfrm>
                  <a:off x="851734" y="1969340"/>
                  <a:ext cx="413586" cy="393346"/>
                </a:xfrm>
                <a:prstGeom prst="roundRect">
                  <a:avLst/>
                </a:prstGeom>
                <a:gradFill flip="none" rotWithShape="1">
                  <a:gsLst>
                    <a:gs pos="100000">
                      <a:srgbClr val="2FB0C1"/>
                    </a:gs>
                    <a:gs pos="0">
                      <a:srgbClr val="2A87C6"/>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4" name="자유형 28">
                  <a:extLst>
                    <a:ext uri="{FF2B5EF4-FFF2-40B4-BE49-F238E27FC236}">
                      <a16:creationId xmlns:a16="http://schemas.microsoft.com/office/drawing/2014/main" id="{18409C82-0EB4-4050-88A5-61808A164EEC}"/>
                    </a:ext>
                  </a:extLst>
                </p:cNvPr>
                <p:cNvSpPr/>
                <p:nvPr/>
              </p:nvSpPr>
              <p:spPr>
                <a:xfrm>
                  <a:off x="865023" y="1981069"/>
                  <a:ext cx="390001" cy="177812"/>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31" name="TextBox 30">
                <a:extLst>
                  <a:ext uri="{FF2B5EF4-FFF2-40B4-BE49-F238E27FC236}">
                    <a16:creationId xmlns:a16="http://schemas.microsoft.com/office/drawing/2014/main" id="{B311ADA4-8F93-486B-B934-D13E19402024}"/>
                  </a:ext>
                </a:extLst>
              </p:cNvPr>
              <p:cNvSpPr txBox="1"/>
              <p:nvPr/>
            </p:nvSpPr>
            <p:spPr bwMode="auto">
              <a:xfrm>
                <a:off x="1157400" y="6086331"/>
                <a:ext cx="944252" cy="341315"/>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3</a:t>
                </a:r>
                <a:endParaRPr lang="ko-KR" altLang="en-US"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9" name="직사각형 28">
              <a:extLst>
                <a:ext uri="{FF2B5EF4-FFF2-40B4-BE49-F238E27FC236}">
                  <a16:creationId xmlns:a16="http://schemas.microsoft.com/office/drawing/2014/main" id="{6ED5E5DE-091C-4EED-8FC6-D48CB4D8DCDF}"/>
                </a:ext>
              </a:extLst>
            </p:cNvPr>
            <p:cNvSpPr/>
            <p:nvPr/>
          </p:nvSpPr>
          <p:spPr>
            <a:xfrm>
              <a:off x="2463250" y="3331568"/>
              <a:ext cx="6420985" cy="443180"/>
            </a:xfrm>
            <a:prstGeom prst="rect">
              <a:avLst/>
            </a:prstGeom>
          </p:spPr>
          <p:txBody>
            <a:bodyPr wrap="none">
              <a:spAutoFit/>
            </a:bodyPr>
            <a:lstStyle/>
            <a:p>
              <a:r>
                <a:rPr lang="ko-KR" altLang="en-US"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데이터베이스 시스템 구성 </a:t>
              </a:r>
              <a:r>
                <a:rPr lang="en-US" altLang="ko-KR"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a:t>
              </a:r>
              <a:r>
                <a:rPr lang="ko-KR" altLang="en-US"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언어</a:t>
              </a:r>
              <a:r>
                <a:rPr lang="en-US" altLang="ko-KR"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 </a:t>
              </a:r>
              <a:r>
                <a:rPr lang="ko-KR" altLang="en-US"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사용자</a:t>
              </a:r>
              <a:r>
                <a:rPr lang="en-US" altLang="ko-KR"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 DBMS)</a:t>
              </a:r>
              <a:endParaRPr lang="ko-KR" altLang="en-US"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endParaRPr>
            </a:p>
          </p:txBody>
        </p:sp>
      </p:grpSp>
      <p:grpSp>
        <p:nvGrpSpPr>
          <p:cNvPr id="35" name="그룹 106">
            <a:extLst>
              <a:ext uri="{FF2B5EF4-FFF2-40B4-BE49-F238E27FC236}">
                <a16:creationId xmlns:a16="http://schemas.microsoft.com/office/drawing/2014/main" id="{43827CDE-8E3A-4DA8-85B2-835291932205}"/>
              </a:ext>
            </a:extLst>
          </p:cNvPr>
          <p:cNvGrpSpPr/>
          <p:nvPr/>
        </p:nvGrpSpPr>
        <p:grpSpPr>
          <a:xfrm>
            <a:off x="645211" y="3442113"/>
            <a:ext cx="7959237" cy="527316"/>
            <a:chOff x="1049187" y="4115184"/>
            <a:chExt cx="11971129" cy="690279"/>
          </a:xfrm>
        </p:grpSpPr>
        <p:sp>
          <p:nvSpPr>
            <p:cNvPr id="36" name="직사각형 35">
              <a:extLst>
                <a:ext uri="{FF2B5EF4-FFF2-40B4-BE49-F238E27FC236}">
                  <a16:creationId xmlns:a16="http://schemas.microsoft.com/office/drawing/2014/main" id="{9D163117-E1C9-46BF-89AA-CCA048ED46C5}"/>
                </a:ext>
              </a:extLst>
            </p:cNvPr>
            <p:cNvSpPr/>
            <p:nvPr/>
          </p:nvSpPr>
          <p:spPr>
            <a:xfrm>
              <a:off x="1678229" y="4168452"/>
              <a:ext cx="11342087" cy="60091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latin typeface="나눔바른고딕" panose="020B0603020101020101" pitchFamily="50" charset="-127"/>
                <a:ea typeface="나눔바른고딕" panose="020B0603020101020101" pitchFamily="50" charset="-127"/>
              </a:endParaRPr>
            </a:p>
          </p:txBody>
        </p:sp>
        <p:grpSp>
          <p:nvGrpSpPr>
            <p:cNvPr id="37" name="그룹 108">
              <a:extLst>
                <a:ext uri="{FF2B5EF4-FFF2-40B4-BE49-F238E27FC236}">
                  <a16:creationId xmlns:a16="http://schemas.microsoft.com/office/drawing/2014/main" id="{D8A4D4D1-D1C5-44D4-8AA3-294C459486B4}"/>
                </a:ext>
              </a:extLst>
            </p:cNvPr>
            <p:cNvGrpSpPr/>
            <p:nvPr/>
          </p:nvGrpSpPr>
          <p:grpSpPr>
            <a:xfrm>
              <a:off x="1049187" y="4115184"/>
              <a:ext cx="1271321" cy="690279"/>
              <a:chOff x="977756" y="5443670"/>
              <a:chExt cx="1271321" cy="511997"/>
            </a:xfrm>
          </p:grpSpPr>
          <p:grpSp>
            <p:nvGrpSpPr>
              <p:cNvPr id="39" name="그룹 73">
                <a:extLst>
                  <a:ext uri="{FF2B5EF4-FFF2-40B4-BE49-F238E27FC236}">
                    <a16:creationId xmlns:a16="http://schemas.microsoft.com/office/drawing/2014/main" id="{40F64274-1F43-4802-BEE9-C0AEC44CF7B1}"/>
                  </a:ext>
                </a:extLst>
              </p:cNvPr>
              <p:cNvGrpSpPr>
                <a:grpSpLocks/>
              </p:cNvGrpSpPr>
              <p:nvPr/>
            </p:nvGrpSpPr>
            <p:grpSpPr bwMode="auto">
              <a:xfrm>
                <a:off x="977756" y="5443670"/>
                <a:ext cx="1271321" cy="511997"/>
                <a:chOff x="827708" y="1950957"/>
                <a:chExt cx="462223" cy="434822"/>
              </a:xfrm>
            </p:grpSpPr>
            <p:sp>
              <p:nvSpPr>
                <p:cNvPr id="41" name="모서리가 둥근 직사각형 69">
                  <a:extLst>
                    <a:ext uri="{FF2B5EF4-FFF2-40B4-BE49-F238E27FC236}">
                      <a16:creationId xmlns:a16="http://schemas.microsoft.com/office/drawing/2014/main" id="{5D710B1B-CDE0-4C92-9BD9-8E355814BE8A}"/>
                    </a:ext>
                  </a:extLst>
                </p:cNvPr>
                <p:cNvSpPr/>
                <p:nvPr/>
              </p:nvSpPr>
              <p:spPr>
                <a:xfrm>
                  <a:off x="827708" y="1950957"/>
                  <a:ext cx="462223" cy="434822"/>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2" name="모서리가 둥근 직사각형 70">
                  <a:extLst>
                    <a:ext uri="{FF2B5EF4-FFF2-40B4-BE49-F238E27FC236}">
                      <a16:creationId xmlns:a16="http://schemas.microsoft.com/office/drawing/2014/main" id="{B273A97B-1076-48BD-8D88-E47F40432968}"/>
                    </a:ext>
                  </a:extLst>
                </p:cNvPr>
                <p:cNvSpPr/>
                <p:nvPr/>
              </p:nvSpPr>
              <p:spPr>
                <a:xfrm>
                  <a:off x="851734" y="1969339"/>
                  <a:ext cx="413586" cy="393346"/>
                </a:xfrm>
                <a:prstGeom prst="roundRect">
                  <a:avLst/>
                </a:prstGeom>
                <a:solidFill>
                  <a:schemeClr val="accent3">
                    <a:lumMod val="75000"/>
                  </a:schemeClr>
                </a:soli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3" name="자유형 22">
                  <a:extLst>
                    <a:ext uri="{FF2B5EF4-FFF2-40B4-BE49-F238E27FC236}">
                      <a16:creationId xmlns:a16="http://schemas.microsoft.com/office/drawing/2014/main" id="{664FA66A-DABC-4E93-811B-CD9D7B1B5627}"/>
                    </a:ext>
                  </a:extLst>
                </p:cNvPr>
                <p:cNvSpPr/>
                <p:nvPr/>
              </p:nvSpPr>
              <p:spPr>
                <a:xfrm>
                  <a:off x="865023" y="1980821"/>
                  <a:ext cx="390001" cy="177990"/>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40" name="TextBox 39">
                <a:extLst>
                  <a:ext uri="{FF2B5EF4-FFF2-40B4-BE49-F238E27FC236}">
                    <a16:creationId xmlns:a16="http://schemas.microsoft.com/office/drawing/2014/main" id="{9376D23E-2EAB-4849-9F5D-A57D7553CA56}"/>
                  </a:ext>
                </a:extLst>
              </p:cNvPr>
              <p:cNvSpPr txBox="1"/>
              <p:nvPr/>
            </p:nvSpPr>
            <p:spPr bwMode="auto">
              <a:xfrm>
                <a:off x="1163065" y="5529007"/>
                <a:ext cx="944251" cy="341316"/>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4</a:t>
                </a:r>
                <a:endParaRPr lang="ko-KR" altLang="en-US"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38" name="직사각형 37">
              <a:extLst>
                <a:ext uri="{FF2B5EF4-FFF2-40B4-BE49-F238E27FC236}">
                  <a16:creationId xmlns:a16="http://schemas.microsoft.com/office/drawing/2014/main" id="{50C49193-D9DB-4C8C-9E48-CA43FD90CA1D}"/>
                </a:ext>
              </a:extLst>
            </p:cNvPr>
            <p:cNvSpPr/>
            <p:nvPr/>
          </p:nvSpPr>
          <p:spPr>
            <a:xfrm>
              <a:off x="2463247" y="4235135"/>
              <a:ext cx="7546926" cy="443182"/>
            </a:xfrm>
            <a:prstGeom prst="rect">
              <a:avLst/>
            </a:prstGeom>
          </p:spPr>
          <p:txBody>
            <a:bodyPr wrap="none">
              <a:spAutoFit/>
            </a:bodyPr>
            <a:lstStyle/>
            <a:p>
              <a:r>
                <a:rPr lang="ko-KR" altLang="en-US"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데이터 베이스 언어 </a:t>
              </a:r>
              <a:r>
                <a:rPr lang="en-US" altLang="ko-KR"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(SQL) Structured Query Language</a:t>
              </a:r>
              <a:endParaRPr lang="ko-KR" altLang="en-US" sz="16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pSp>
      <p:grpSp>
        <p:nvGrpSpPr>
          <p:cNvPr id="44" name="그룹 106">
            <a:extLst>
              <a:ext uri="{FF2B5EF4-FFF2-40B4-BE49-F238E27FC236}">
                <a16:creationId xmlns:a16="http://schemas.microsoft.com/office/drawing/2014/main" id="{A95ABB18-D37C-48E9-BA34-39E5F015B157}"/>
              </a:ext>
            </a:extLst>
          </p:cNvPr>
          <p:cNvGrpSpPr/>
          <p:nvPr/>
        </p:nvGrpSpPr>
        <p:grpSpPr>
          <a:xfrm>
            <a:off x="649669" y="4150682"/>
            <a:ext cx="7959237" cy="527316"/>
            <a:chOff x="1049187" y="4115184"/>
            <a:chExt cx="11971129" cy="690279"/>
          </a:xfrm>
        </p:grpSpPr>
        <p:sp>
          <p:nvSpPr>
            <p:cNvPr id="45" name="직사각형 44">
              <a:extLst>
                <a:ext uri="{FF2B5EF4-FFF2-40B4-BE49-F238E27FC236}">
                  <a16:creationId xmlns:a16="http://schemas.microsoft.com/office/drawing/2014/main" id="{D1B2D5D3-839F-4010-A99F-AC66F9CE6B4E}"/>
                </a:ext>
              </a:extLst>
            </p:cNvPr>
            <p:cNvSpPr/>
            <p:nvPr/>
          </p:nvSpPr>
          <p:spPr>
            <a:xfrm>
              <a:off x="1678229" y="4168452"/>
              <a:ext cx="11342087" cy="60091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latin typeface="나눔바른고딕" panose="020B0603020101020101" pitchFamily="50" charset="-127"/>
                <a:ea typeface="나눔바른고딕" panose="020B0603020101020101" pitchFamily="50" charset="-127"/>
              </a:endParaRPr>
            </a:p>
          </p:txBody>
        </p:sp>
        <p:grpSp>
          <p:nvGrpSpPr>
            <p:cNvPr id="46" name="그룹 108">
              <a:extLst>
                <a:ext uri="{FF2B5EF4-FFF2-40B4-BE49-F238E27FC236}">
                  <a16:creationId xmlns:a16="http://schemas.microsoft.com/office/drawing/2014/main" id="{72C0C1D3-BA02-4C2A-BCC0-A5172CED7F64}"/>
                </a:ext>
              </a:extLst>
            </p:cNvPr>
            <p:cNvGrpSpPr/>
            <p:nvPr/>
          </p:nvGrpSpPr>
          <p:grpSpPr>
            <a:xfrm>
              <a:off x="1049187" y="4115184"/>
              <a:ext cx="1271321" cy="690279"/>
              <a:chOff x="977756" y="5443670"/>
              <a:chExt cx="1271321" cy="511997"/>
            </a:xfrm>
          </p:grpSpPr>
          <p:grpSp>
            <p:nvGrpSpPr>
              <p:cNvPr id="48" name="그룹 73">
                <a:extLst>
                  <a:ext uri="{FF2B5EF4-FFF2-40B4-BE49-F238E27FC236}">
                    <a16:creationId xmlns:a16="http://schemas.microsoft.com/office/drawing/2014/main" id="{08A00DF9-8742-46B7-80B9-A9C9C1668AA2}"/>
                  </a:ext>
                </a:extLst>
              </p:cNvPr>
              <p:cNvGrpSpPr>
                <a:grpSpLocks/>
              </p:cNvGrpSpPr>
              <p:nvPr/>
            </p:nvGrpSpPr>
            <p:grpSpPr bwMode="auto">
              <a:xfrm>
                <a:off x="977756" y="5443670"/>
                <a:ext cx="1271321" cy="511997"/>
                <a:chOff x="827708" y="1950957"/>
                <a:chExt cx="462223" cy="434822"/>
              </a:xfrm>
            </p:grpSpPr>
            <p:sp>
              <p:nvSpPr>
                <p:cNvPr id="50" name="모서리가 둥근 직사각형 69">
                  <a:extLst>
                    <a:ext uri="{FF2B5EF4-FFF2-40B4-BE49-F238E27FC236}">
                      <a16:creationId xmlns:a16="http://schemas.microsoft.com/office/drawing/2014/main" id="{73A530FB-52D3-403F-8984-DF4468C34289}"/>
                    </a:ext>
                  </a:extLst>
                </p:cNvPr>
                <p:cNvSpPr/>
                <p:nvPr/>
              </p:nvSpPr>
              <p:spPr>
                <a:xfrm>
                  <a:off x="827708" y="1950957"/>
                  <a:ext cx="462223" cy="434822"/>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51" name="모서리가 둥근 직사각형 70">
                  <a:extLst>
                    <a:ext uri="{FF2B5EF4-FFF2-40B4-BE49-F238E27FC236}">
                      <a16:creationId xmlns:a16="http://schemas.microsoft.com/office/drawing/2014/main" id="{7ED3C81B-7212-4337-9052-53D68DAB972E}"/>
                    </a:ext>
                  </a:extLst>
                </p:cNvPr>
                <p:cNvSpPr/>
                <p:nvPr/>
              </p:nvSpPr>
              <p:spPr>
                <a:xfrm>
                  <a:off x="851734" y="1969339"/>
                  <a:ext cx="413586" cy="393346"/>
                </a:xfrm>
                <a:prstGeom prst="roundRect">
                  <a:avLst/>
                </a:prstGeom>
                <a:solidFill>
                  <a:schemeClr val="accent3">
                    <a:lumMod val="75000"/>
                  </a:schemeClr>
                </a:soli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52" name="자유형 22">
                  <a:extLst>
                    <a:ext uri="{FF2B5EF4-FFF2-40B4-BE49-F238E27FC236}">
                      <a16:creationId xmlns:a16="http://schemas.microsoft.com/office/drawing/2014/main" id="{7A374B2B-DD93-4AC9-8A54-B1883494C64F}"/>
                    </a:ext>
                  </a:extLst>
                </p:cNvPr>
                <p:cNvSpPr/>
                <p:nvPr/>
              </p:nvSpPr>
              <p:spPr>
                <a:xfrm>
                  <a:off x="865023" y="1980821"/>
                  <a:ext cx="390001" cy="177990"/>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49" name="TextBox 48">
                <a:extLst>
                  <a:ext uri="{FF2B5EF4-FFF2-40B4-BE49-F238E27FC236}">
                    <a16:creationId xmlns:a16="http://schemas.microsoft.com/office/drawing/2014/main" id="{5985936C-995A-4E90-A118-46F7C600227F}"/>
                  </a:ext>
                </a:extLst>
              </p:cNvPr>
              <p:cNvSpPr txBox="1"/>
              <p:nvPr/>
            </p:nvSpPr>
            <p:spPr bwMode="auto">
              <a:xfrm>
                <a:off x="1163065" y="5529007"/>
                <a:ext cx="944251" cy="341316"/>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sz="1600" b="1">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5</a:t>
                </a:r>
                <a:endParaRPr lang="ko-KR" altLang="en-US"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47" name="직사각형 46">
              <a:extLst>
                <a:ext uri="{FF2B5EF4-FFF2-40B4-BE49-F238E27FC236}">
                  <a16:creationId xmlns:a16="http://schemas.microsoft.com/office/drawing/2014/main" id="{454E21C5-4061-41AB-A200-1BDB38C8ECCE}"/>
                </a:ext>
              </a:extLst>
            </p:cNvPr>
            <p:cNvSpPr/>
            <p:nvPr/>
          </p:nvSpPr>
          <p:spPr>
            <a:xfrm>
              <a:off x="2463247" y="4235135"/>
              <a:ext cx="6613868" cy="443182"/>
            </a:xfrm>
            <a:prstGeom prst="rect">
              <a:avLst/>
            </a:prstGeom>
          </p:spPr>
          <p:txBody>
            <a:bodyPr wrap="none">
              <a:spAutoFit/>
            </a:bodyPr>
            <a:lstStyle/>
            <a:p>
              <a:r>
                <a:rPr lang="en-US" altLang="ko-KR"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3</a:t>
              </a:r>
              <a:r>
                <a:rPr lang="ko-KR" altLang="en-US"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단계 데이터베이스 구조 </a:t>
              </a:r>
              <a:r>
                <a:rPr lang="en-US" altLang="ko-KR"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r>
                <a:rPr lang="ko-KR" altLang="en-US"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내부</a:t>
              </a:r>
              <a:r>
                <a:rPr lang="en-US" altLang="ko-KR"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r>
                <a:rPr lang="ko-KR" altLang="en-US"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개념</a:t>
              </a:r>
              <a:r>
                <a:rPr lang="en-US" altLang="ko-KR"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r>
                <a:rPr lang="ko-KR" altLang="en-US"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외부 스키마</a:t>
              </a:r>
              <a:r>
                <a:rPr lang="en-US" altLang="ko-KR"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r>
                <a:rPr lang="ko-KR" altLang="en-US"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 </a:t>
              </a:r>
              <a:endParaRPr lang="ko-KR" altLang="en-US" sz="16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89063045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3365353"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1.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테이블스페이스 생성하기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F536E9E7-97F3-47DB-9A83-5D71B9EE81CE}"/>
              </a:ext>
            </a:extLst>
          </p:cNvPr>
          <p:cNvSpPr txBox="1"/>
          <p:nvPr/>
        </p:nvSpPr>
        <p:spPr>
          <a:xfrm>
            <a:off x="395536" y="133920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유형</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38672BB4-FF0E-4937-9021-4E25C6B2525B}"/>
              </a:ext>
            </a:extLst>
          </p:cNvPr>
          <p:cNvGraphicFramePr>
            <a:graphicFrameLocks noGrp="1"/>
          </p:cNvGraphicFramePr>
          <p:nvPr>
            <p:extLst>
              <p:ext uri="{D42A27DB-BD31-4B8C-83A1-F6EECF244321}">
                <p14:modId xmlns:p14="http://schemas.microsoft.com/office/powerpoint/2010/main" val="2952105859"/>
              </p:ext>
            </p:extLst>
          </p:nvPr>
        </p:nvGraphicFramePr>
        <p:xfrm>
          <a:off x="395536" y="1671061"/>
          <a:ext cx="8162868" cy="1260729"/>
        </p:xfrm>
        <a:graphic>
          <a:graphicData uri="http://schemas.openxmlformats.org/drawingml/2006/table">
            <a:tbl>
              <a:tblPr firstRow="1" bandRow="1">
                <a:tableStyleId>{5C22544A-7EE6-4342-B048-85BDC9FD1C3A}</a:tableStyleId>
              </a:tblPr>
              <a:tblGrid>
                <a:gridCol w="8162868">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테이블스페이스 생성</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CREATE TABLESPACE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테이블스페이스명</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DATAFILE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경로명</a:t>
                      </a:r>
                      <a:r>
                        <a:rPr lang="en-US" altLang="ko-KR" sz="1200">
                          <a:solidFill>
                            <a:schemeClr val="tx1"/>
                          </a:solidFill>
                          <a:latin typeface="맑은 고딕" panose="020B0503020000020004" pitchFamily="50" charset="-127"/>
                          <a:ea typeface="맑은 고딕" panose="020B0503020000020004" pitchFamily="50" charset="-127"/>
                        </a:rPr>
                        <a:t>} SIZE {</a:t>
                      </a:r>
                      <a:r>
                        <a:rPr lang="ko-KR" altLang="en-US" sz="1200">
                          <a:solidFill>
                            <a:schemeClr val="tx1"/>
                          </a:solidFill>
                          <a:latin typeface="맑은 고딕" panose="020B0503020000020004" pitchFamily="50" charset="-127"/>
                          <a:ea typeface="맑은 고딕" panose="020B0503020000020004" pitchFamily="50" charset="-127"/>
                        </a:rPr>
                        <a:t>사이즈</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AUTOEXTEND ON NEXT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추가확장</a:t>
                      </a:r>
                      <a:r>
                        <a:rPr lang="en-US" altLang="ko-KR" sz="1200">
                          <a:solidFill>
                            <a:schemeClr val="tx1"/>
                          </a:solidFill>
                          <a:latin typeface="맑은 고딕" panose="020B0503020000020004" pitchFamily="50" charset="-127"/>
                          <a:ea typeface="맑은 고딕" panose="020B0503020000020004" pitchFamily="50" charset="-127"/>
                        </a:rPr>
                        <a:t> </a:t>
                      </a:r>
                      <a:r>
                        <a:rPr lang="ko-KR" altLang="en-US" sz="1200">
                          <a:solidFill>
                            <a:schemeClr val="tx1"/>
                          </a:solidFill>
                          <a:latin typeface="맑은 고딕" panose="020B0503020000020004" pitchFamily="50" charset="-127"/>
                          <a:ea typeface="맑은 고딕" panose="020B0503020000020004" pitchFamily="50" charset="-127"/>
                        </a:rPr>
                        <a:t>사이즈</a:t>
                      </a:r>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MAXSIZE</a:t>
                      </a:r>
                      <a:r>
                        <a:rPr lang="en-US" altLang="ko-KR" sz="1200">
                          <a:solidFill>
                            <a:schemeClr val="tx1"/>
                          </a:solidFill>
                          <a:latin typeface="맑은 고딕" panose="020B0503020000020004" pitchFamily="50" charset="-127"/>
                          <a:ea typeface="맑은 고딕" panose="020B0503020000020004" pitchFamily="50" charset="-127"/>
                        </a:rPr>
                        <a:t> UNLIMITED</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SEGMENT SPACE MANAGEMENT </a:t>
                      </a:r>
                      <a:r>
                        <a:rPr lang="en-US" altLang="ko-KR" sz="1200">
                          <a:solidFill>
                            <a:schemeClr val="tx1"/>
                          </a:solidFill>
                          <a:latin typeface="맑은 고딕" panose="020B0503020000020004" pitchFamily="50" charset="-127"/>
                          <a:ea typeface="맑은 고딕" panose="020B0503020000020004" pitchFamily="50" charset="-127"/>
                        </a:rPr>
                        <a:t>AUTO;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12" name="TextBox 11">
            <a:extLst>
              <a:ext uri="{FF2B5EF4-FFF2-40B4-BE49-F238E27FC236}">
                <a16:creationId xmlns:a16="http://schemas.microsoft.com/office/drawing/2014/main" id="{58E38AEF-4481-476C-8D9B-31A36F714088}"/>
              </a:ext>
            </a:extLst>
          </p:cNvPr>
          <p:cNvSpPr txBox="1"/>
          <p:nvPr/>
        </p:nvSpPr>
        <p:spPr>
          <a:xfrm>
            <a:off x="410424" y="3082483"/>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실습예제</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3" name="표 12">
            <a:extLst>
              <a:ext uri="{FF2B5EF4-FFF2-40B4-BE49-F238E27FC236}">
                <a16:creationId xmlns:a16="http://schemas.microsoft.com/office/drawing/2014/main" id="{DCFC0C53-C9D4-4C61-A625-D333CC9DE4BF}"/>
              </a:ext>
            </a:extLst>
          </p:cNvPr>
          <p:cNvGraphicFramePr>
            <a:graphicFrameLocks noGrp="1"/>
          </p:cNvGraphicFramePr>
          <p:nvPr>
            <p:extLst>
              <p:ext uri="{D42A27DB-BD31-4B8C-83A1-F6EECF244321}">
                <p14:modId xmlns:p14="http://schemas.microsoft.com/office/powerpoint/2010/main" val="4203350067"/>
              </p:ext>
            </p:extLst>
          </p:nvPr>
        </p:nvGraphicFramePr>
        <p:xfrm>
          <a:off x="410424" y="3465542"/>
          <a:ext cx="8147980" cy="1260729"/>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테이블스페이스 생성</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CREATE TABLESPACE       </a:t>
                      </a:r>
                      <a:r>
                        <a:rPr lang="en-US" altLang="ko-KR" sz="1200">
                          <a:solidFill>
                            <a:schemeClr val="tx1"/>
                          </a:solidFill>
                          <a:latin typeface="맑은 고딕" panose="020B0503020000020004" pitchFamily="50" charset="-127"/>
                          <a:ea typeface="맑은 고딕" panose="020B0503020000020004" pitchFamily="50" charset="-127"/>
                        </a:rPr>
                        <a:t>TS_USER01</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   DATAFILE</a:t>
                      </a:r>
                      <a:r>
                        <a:rPr lang="en-US" altLang="ko-KR" sz="1200">
                          <a:solidFill>
                            <a:schemeClr val="tx1"/>
                          </a:solidFill>
                          <a:latin typeface="맑은 고딕" panose="020B0503020000020004" pitchFamily="50" charset="-127"/>
                          <a:ea typeface="맑은 고딕" panose="020B0503020000020004" pitchFamily="50" charset="-127"/>
                        </a:rPr>
                        <a:t> ‘C:\ORACLE\DATA\TS_USER_01.dbf’ SIZE 1024M</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AUTOEXTEND ON NEXT </a:t>
                      </a:r>
                      <a:r>
                        <a:rPr lang="en-US" altLang="ko-KR" sz="1200">
                          <a:solidFill>
                            <a:schemeClr val="tx1"/>
                          </a:solidFill>
                          <a:latin typeface="맑은 고딕" panose="020B0503020000020004" pitchFamily="50" charset="-127"/>
                          <a:ea typeface="맑은 고딕" panose="020B0503020000020004" pitchFamily="50" charset="-127"/>
                        </a:rPr>
                        <a:t>100M </a:t>
                      </a:r>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MAXSIZE</a:t>
                      </a:r>
                      <a:r>
                        <a:rPr lang="en-US" altLang="ko-KR" sz="1200">
                          <a:solidFill>
                            <a:schemeClr val="tx1"/>
                          </a:solidFill>
                          <a:latin typeface="맑은 고딕" panose="020B0503020000020004" pitchFamily="50" charset="-127"/>
                          <a:ea typeface="맑은 고딕" panose="020B0503020000020004" pitchFamily="50" charset="-127"/>
                        </a:rPr>
                        <a:t> UNLIMITED</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SEGMENT SPACE MANAGEMENT </a:t>
                      </a:r>
                      <a:r>
                        <a:rPr lang="en-US" altLang="ko-KR" sz="1200">
                          <a:solidFill>
                            <a:schemeClr val="tx1"/>
                          </a:solidFill>
                          <a:latin typeface="맑은 고딕" panose="020B0503020000020004" pitchFamily="50" charset="-127"/>
                          <a:ea typeface="맑은 고딕" panose="020B0503020000020004" pitchFamily="50" charset="-127"/>
                        </a:rPr>
                        <a:t>AUTO;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3" name="TextBox 2">
            <a:extLst>
              <a:ext uri="{FF2B5EF4-FFF2-40B4-BE49-F238E27FC236}">
                <a16:creationId xmlns:a16="http://schemas.microsoft.com/office/drawing/2014/main" id="{48F9CDB6-ECD7-4E1D-BF4F-CA4224EA5B8B}"/>
              </a:ext>
            </a:extLst>
          </p:cNvPr>
          <p:cNvSpPr txBox="1"/>
          <p:nvPr/>
        </p:nvSpPr>
        <p:spPr>
          <a:xfrm>
            <a:off x="5833884" y="1839760"/>
            <a:ext cx="2914580" cy="646331"/>
          </a:xfrm>
          <a:prstGeom prst="rect">
            <a:avLst/>
          </a:prstGeom>
          <a:solidFill>
            <a:schemeClr val="tx2">
              <a:lumMod val="20000"/>
              <a:lumOff val="80000"/>
            </a:schemeClr>
          </a:solidFill>
        </p:spPr>
        <p:txBody>
          <a:bodyPr wrap="none" rtlCol="0">
            <a:spAutoFit/>
          </a:bodyPr>
          <a:lstStyle/>
          <a:p>
            <a:r>
              <a:rPr lang="en-US" altLang="ko-KR" b="0">
                <a:latin typeface="돋움" pitchFamily="50" charset="-127"/>
                <a:ea typeface="돋움" pitchFamily="50" charset="-127"/>
              </a:rPr>
              <a:t>! </a:t>
            </a:r>
            <a:r>
              <a:rPr lang="ko-KR" altLang="en-US" b="0">
                <a:latin typeface="돋움" pitchFamily="50" charset="-127"/>
                <a:ea typeface="돋움" pitchFamily="50" charset="-127"/>
              </a:rPr>
              <a:t>생성한 테이블스페이스 정보는</a:t>
            </a:r>
            <a:endParaRPr lang="en-US" altLang="ko-KR" b="0">
              <a:latin typeface="돋움" pitchFamily="50" charset="-127"/>
              <a:ea typeface="돋움" pitchFamily="50" charset="-127"/>
            </a:endParaRPr>
          </a:p>
          <a:p>
            <a:r>
              <a:rPr lang="en-US" altLang="ko-KR" b="0">
                <a:latin typeface="돋움" pitchFamily="50" charset="-127"/>
                <a:ea typeface="돋움" pitchFamily="50" charset="-127"/>
              </a:rPr>
              <a:t>SELECT * FROM DBA_TABLESPACES</a:t>
            </a:r>
          </a:p>
          <a:p>
            <a:r>
              <a:rPr lang="en-US" altLang="ko-KR" b="0">
                <a:latin typeface="돋움" pitchFamily="50" charset="-127"/>
                <a:ea typeface="돋움" pitchFamily="50" charset="-127"/>
              </a:rPr>
              <a:t>SELECT * FROM DBA_DATA_FILES</a:t>
            </a:r>
            <a:endParaRPr lang="ko-KR" altLang="en-US" b="0" dirty="0">
              <a:latin typeface="돋움" pitchFamily="50" charset="-127"/>
              <a:ea typeface="돋움" pitchFamily="50" charset="-127"/>
            </a:endParaRPr>
          </a:p>
        </p:txBody>
      </p:sp>
      <p:sp>
        <p:nvSpPr>
          <p:cNvPr id="14" name="TextBox 13">
            <a:extLst>
              <a:ext uri="{FF2B5EF4-FFF2-40B4-BE49-F238E27FC236}">
                <a16:creationId xmlns:a16="http://schemas.microsoft.com/office/drawing/2014/main" id="{D42E4E12-BE9E-4E98-B647-67DCD5AECEC7}"/>
              </a:ext>
            </a:extLst>
          </p:cNvPr>
          <p:cNvSpPr txBox="1"/>
          <p:nvPr/>
        </p:nvSpPr>
        <p:spPr>
          <a:xfrm>
            <a:off x="5833884" y="2819211"/>
            <a:ext cx="3058851" cy="1015663"/>
          </a:xfrm>
          <a:prstGeom prst="rect">
            <a:avLst/>
          </a:prstGeom>
          <a:solidFill>
            <a:schemeClr val="tx2">
              <a:lumMod val="20000"/>
              <a:lumOff val="80000"/>
            </a:schemeClr>
          </a:solidFill>
        </p:spPr>
        <p:txBody>
          <a:bodyPr wrap="none" rtlCol="0">
            <a:spAutoFit/>
          </a:bodyPr>
          <a:lstStyle/>
          <a:p>
            <a:r>
              <a:rPr lang="ko-KR" altLang="en-US" b="0">
                <a:latin typeface="돋움" pitchFamily="50" charset="-127"/>
                <a:ea typeface="돋움" pitchFamily="50" charset="-127"/>
              </a:rPr>
              <a:t>작성한 쿼리가 모두 끝나면 </a:t>
            </a:r>
            <a:r>
              <a:rPr lang="en-US" altLang="ko-KR" b="0">
                <a:latin typeface="돋움" pitchFamily="50" charset="-127"/>
                <a:ea typeface="돋움" pitchFamily="50" charset="-127"/>
              </a:rPr>
              <a:t>; </a:t>
            </a:r>
            <a:r>
              <a:rPr lang="ko-KR" altLang="en-US" b="0">
                <a:latin typeface="돋움" pitchFamily="50" charset="-127"/>
                <a:ea typeface="돋움" pitchFamily="50" charset="-127"/>
              </a:rPr>
              <a:t>하는 습관을</a:t>
            </a:r>
            <a:r>
              <a:rPr lang="en-US" altLang="ko-KR" b="0">
                <a:latin typeface="돋움" pitchFamily="50" charset="-127"/>
                <a:ea typeface="돋움" pitchFamily="50" charset="-127"/>
              </a:rPr>
              <a:t>!</a:t>
            </a:r>
          </a:p>
          <a:p>
            <a:endParaRPr lang="en-US" altLang="ko-KR" b="0">
              <a:latin typeface="돋움" pitchFamily="50" charset="-127"/>
              <a:ea typeface="돋움" pitchFamily="50" charset="-127"/>
            </a:endParaRPr>
          </a:p>
          <a:p>
            <a:r>
              <a:rPr lang="ko-KR" altLang="en-US" b="0">
                <a:latin typeface="돋움" pitchFamily="50" charset="-127"/>
                <a:ea typeface="돋움" pitchFamily="50" charset="-127"/>
              </a:rPr>
              <a:t>싫행은 </a:t>
            </a:r>
            <a:r>
              <a:rPr lang="en-US" altLang="ko-KR" b="0">
                <a:latin typeface="돋움" pitchFamily="50" charset="-127"/>
                <a:ea typeface="돋움" pitchFamily="50" charset="-127"/>
              </a:rPr>
              <a:t>F9 OR</a:t>
            </a:r>
            <a:r>
              <a:rPr lang="ko-KR" altLang="en-US" b="0">
                <a:latin typeface="돋움" pitchFamily="50" charset="-127"/>
                <a:ea typeface="돋움" pitchFamily="50" charset="-127"/>
              </a:rPr>
              <a:t> </a:t>
            </a:r>
            <a:r>
              <a:rPr lang="en-US" altLang="ko-KR" b="0">
                <a:latin typeface="돋움" pitchFamily="50" charset="-127"/>
                <a:ea typeface="돋움" pitchFamily="50" charset="-127"/>
              </a:rPr>
              <a:t>CTRL+ENTER</a:t>
            </a:r>
          </a:p>
          <a:p>
            <a:endParaRPr lang="en-US" altLang="ko-KR" b="0">
              <a:latin typeface="돋움" pitchFamily="50" charset="-127"/>
              <a:ea typeface="돋움" pitchFamily="50" charset="-127"/>
            </a:endParaRPr>
          </a:p>
          <a:p>
            <a:r>
              <a:rPr lang="ko-KR" altLang="en-US" b="0">
                <a:latin typeface="돋움" pitchFamily="50" charset="-127"/>
                <a:ea typeface="돋움" pitchFamily="50" charset="-127"/>
              </a:rPr>
              <a:t>스크립트 실행은 </a:t>
            </a:r>
            <a:r>
              <a:rPr lang="en-US" altLang="ko-KR" b="0">
                <a:latin typeface="돋움" pitchFamily="50" charset="-127"/>
                <a:ea typeface="돋움" pitchFamily="50" charset="-127"/>
              </a:rPr>
              <a:t>F5</a:t>
            </a:r>
          </a:p>
        </p:txBody>
      </p:sp>
      <p:sp>
        <p:nvSpPr>
          <p:cNvPr id="4" name="직사각형 3">
            <a:extLst>
              <a:ext uri="{FF2B5EF4-FFF2-40B4-BE49-F238E27FC236}">
                <a16:creationId xmlns:a16="http://schemas.microsoft.com/office/drawing/2014/main" id="{275D16DA-86A5-4211-A22C-4673F2545CC7}"/>
              </a:ext>
            </a:extLst>
          </p:cNvPr>
          <p:cNvSpPr/>
          <p:nvPr/>
        </p:nvSpPr>
        <p:spPr>
          <a:xfrm>
            <a:off x="9759083" y="1602916"/>
            <a:ext cx="4572000" cy="2492990"/>
          </a:xfrm>
          <a:prstGeom prst="rect">
            <a:avLst/>
          </a:prstGeom>
        </p:spPr>
        <p:txBody>
          <a:bodyPr>
            <a:spAutoFit/>
          </a:bodyPr>
          <a:lstStyle/>
          <a:p>
            <a:r>
              <a:rPr lang="ko-KR" altLang="en-US"/>
              <a:t>CREATE TABLESPACE KOPO2019TS</a:t>
            </a:r>
          </a:p>
          <a:p>
            <a:r>
              <a:rPr lang="ko-KR" altLang="en-US"/>
              <a:t>   DATAFILE 'D:\oracle_table\kopo2019\kopo2019.dbf'</a:t>
            </a:r>
          </a:p>
          <a:p>
            <a:r>
              <a:rPr lang="ko-KR" altLang="en-US"/>
              <a:t>   SIZE 4096M</a:t>
            </a:r>
          </a:p>
          <a:p>
            <a:r>
              <a:rPr lang="ko-KR" altLang="en-US"/>
              <a:t>   AUTOEXTEND ON NEXT 100M</a:t>
            </a:r>
          </a:p>
          <a:p>
            <a:r>
              <a:rPr lang="ko-KR" altLang="en-US"/>
              <a:t>   MAXSIZE UNLIMITED</a:t>
            </a:r>
          </a:p>
          <a:p>
            <a:r>
              <a:rPr lang="ko-KR" altLang="en-US"/>
              <a:t>   SEGMENT SPACE MANAGEMENT AUTO;</a:t>
            </a:r>
          </a:p>
          <a:p>
            <a:r>
              <a:rPr lang="ko-KR" altLang="en-US"/>
              <a:t>   </a:t>
            </a:r>
          </a:p>
          <a:p>
            <a:r>
              <a:rPr lang="ko-KR" altLang="en-US"/>
              <a:t>   </a:t>
            </a:r>
          </a:p>
          <a:p>
            <a:r>
              <a:rPr lang="ko-KR" altLang="en-US"/>
              <a:t>CREATE temporary tablespace KOPO2019TSTP</a:t>
            </a:r>
          </a:p>
          <a:p>
            <a:r>
              <a:rPr lang="ko-KR" altLang="en-US"/>
              <a:t>   TEMPFILE 'D:\oracle_table\kopo2019\kopo2019tp.dbf'</a:t>
            </a:r>
          </a:p>
          <a:p>
            <a:r>
              <a:rPr lang="ko-KR" altLang="en-US"/>
              <a:t>   SIZE 4096M</a:t>
            </a:r>
          </a:p>
          <a:p>
            <a:r>
              <a:rPr lang="ko-KR" altLang="en-US"/>
              <a:t>   AUTOEXTEND ON NEXT 100M</a:t>
            </a:r>
          </a:p>
          <a:p>
            <a:r>
              <a:rPr lang="ko-KR" altLang="en-US"/>
              <a:t>   MAXSIZE UNLIMITED; </a:t>
            </a:r>
          </a:p>
        </p:txBody>
      </p:sp>
    </p:spTree>
    <p:extLst>
      <p:ext uri="{BB962C8B-B14F-4D97-AF65-F5344CB8AC3E}">
        <p14:creationId xmlns:p14="http://schemas.microsoft.com/office/powerpoint/2010/main" val="270326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6076860"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1.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테이블스페이스 생성하기 </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잠시 알아보기 </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DROP)</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F536E9E7-97F3-47DB-9A83-5D71B9EE81CE}"/>
              </a:ext>
            </a:extLst>
          </p:cNvPr>
          <p:cNvSpPr txBox="1"/>
          <p:nvPr/>
        </p:nvSpPr>
        <p:spPr>
          <a:xfrm>
            <a:off x="395536" y="133920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유형</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38672BB4-FF0E-4937-9021-4E25C6B2525B}"/>
              </a:ext>
            </a:extLst>
          </p:cNvPr>
          <p:cNvGraphicFramePr>
            <a:graphicFrameLocks noGrp="1"/>
          </p:cNvGraphicFramePr>
          <p:nvPr>
            <p:extLst>
              <p:ext uri="{D42A27DB-BD31-4B8C-83A1-F6EECF244321}">
                <p14:modId xmlns:p14="http://schemas.microsoft.com/office/powerpoint/2010/main" val="403540713"/>
              </p:ext>
            </p:extLst>
          </p:nvPr>
        </p:nvGraphicFramePr>
        <p:xfrm>
          <a:off x="395536" y="1671061"/>
          <a:ext cx="8162868" cy="1260729"/>
        </p:xfrm>
        <a:graphic>
          <a:graphicData uri="http://schemas.openxmlformats.org/drawingml/2006/table">
            <a:tbl>
              <a:tblPr firstRow="1" bandRow="1">
                <a:tableStyleId>{5C22544A-7EE6-4342-B048-85BDC9FD1C3A}</a:tableStyleId>
              </a:tblPr>
              <a:tblGrid>
                <a:gridCol w="8162868">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테이블스페이스 삭제</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DROP TABLESPACE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테이블스페이스명</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INCLUDING CONTENTS [AND DATAFILES] CASCADE CONSTRAINTS;</a:t>
                      </a:r>
                      <a:endParaRPr lang="en-US" altLang="ko-KR" sz="1200">
                        <a:solidFill>
                          <a:schemeClr val="tx1"/>
                        </a:solidFill>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12" name="TextBox 11">
            <a:extLst>
              <a:ext uri="{FF2B5EF4-FFF2-40B4-BE49-F238E27FC236}">
                <a16:creationId xmlns:a16="http://schemas.microsoft.com/office/drawing/2014/main" id="{58E38AEF-4481-476C-8D9B-31A36F714088}"/>
              </a:ext>
            </a:extLst>
          </p:cNvPr>
          <p:cNvSpPr txBox="1"/>
          <p:nvPr/>
        </p:nvSpPr>
        <p:spPr>
          <a:xfrm>
            <a:off x="410424" y="3082483"/>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실습예제</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3" name="표 12">
            <a:extLst>
              <a:ext uri="{FF2B5EF4-FFF2-40B4-BE49-F238E27FC236}">
                <a16:creationId xmlns:a16="http://schemas.microsoft.com/office/drawing/2014/main" id="{DCFC0C53-C9D4-4C61-A625-D333CC9DE4BF}"/>
              </a:ext>
            </a:extLst>
          </p:cNvPr>
          <p:cNvGraphicFramePr>
            <a:graphicFrameLocks noGrp="1"/>
          </p:cNvGraphicFramePr>
          <p:nvPr>
            <p:extLst>
              <p:ext uri="{D42A27DB-BD31-4B8C-83A1-F6EECF244321}">
                <p14:modId xmlns:p14="http://schemas.microsoft.com/office/powerpoint/2010/main" val="2275698558"/>
              </p:ext>
            </p:extLst>
          </p:nvPr>
        </p:nvGraphicFramePr>
        <p:xfrm>
          <a:off x="410424" y="3465542"/>
          <a:ext cx="8147980" cy="1260729"/>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테이블스페이스 생성</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DROP TABLESPACE       </a:t>
                      </a:r>
                      <a:r>
                        <a:rPr lang="en-US" altLang="ko-KR" sz="1200">
                          <a:solidFill>
                            <a:schemeClr val="tx1"/>
                          </a:solidFill>
                          <a:latin typeface="맑은 고딕" panose="020B0503020000020004" pitchFamily="50" charset="-127"/>
                          <a:ea typeface="맑은 고딕" panose="020B0503020000020004" pitchFamily="50" charset="-127"/>
                        </a:rPr>
                        <a:t>TS_USER01</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   INCLUDING CONTENTS AND DATAFILES CASCADE CONSTRAINTS;</a:t>
                      </a:r>
                      <a:endParaRPr lang="en-US" altLang="ko-KR" sz="1200">
                        <a:solidFill>
                          <a:schemeClr val="tx1"/>
                        </a:solidFill>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Tree>
    <p:extLst>
      <p:ext uri="{BB962C8B-B14F-4D97-AF65-F5344CB8AC3E}">
        <p14:creationId xmlns:p14="http://schemas.microsoft.com/office/powerpoint/2010/main" val="409683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사각형: 둥근 모서리 23">
            <a:extLst>
              <a:ext uri="{FF2B5EF4-FFF2-40B4-BE49-F238E27FC236}">
                <a16:creationId xmlns:a16="http://schemas.microsoft.com/office/drawing/2014/main" id="{48E120E6-FEF1-41D8-A78C-1CD58D95B685}"/>
              </a:ext>
            </a:extLst>
          </p:cNvPr>
          <p:cNvSpPr/>
          <p:nvPr/>
        </p:nvSpPr>
        <p:spPr bwMode="auto">
          <a:xfrm>
            <a:off x="6156176" y="3711702"/>
            <a:ext cx="1584176" cy="1130179"/>
          </a:xfrm>
          <a:prstGeom prst="roundRect">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23" name="사각형: 둥근 모서리 22">
            <a:extLst>
              <a:ext uri="{FF2B5EF4-FFF2-40B4-BE49-F238E27FC236}">
                <a16:creationId xmlns:a16="http://schemas.microsoft.com/office/drawing/2014/main" id="{96BEC160-49CD-4F32-9870-F129498FB5C4}"/>
              </a:ext>
            </a:extLst>
          </p:cNvPr>
          <p:cNvSpPr/>
          <p:nvPr/>
        </p:nvSpPr>
        <p:spPr bwMode="auto">
          <a:xfrm>
            <a:off x="6156176" y="1919294"/>
            <a:ext cx="1584176" cy="1130179"/>
          </a:xfrm>
          <a:prstGeom prst="roundRect">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22" name="사각형: 둥근 모서리 21">
            <a:extLst>
              <a:ext uri="{FF2B5EF4-FFF2-40B4-BE49-F238E27FC236}">
                <a16:creationId xmlns:a16="http://schemas.microsoft.com/office/drawing/2014/main" id="{94717B93-3ADF-44B3-A275-8A2478E899EE}"/>
              </a:ext>
            </a:extLst>
          </p:cNvPr>
          <p:cNvSpPr/>
          <p:nvPr/>
        </p:nvSpPr>
        <p:spPr bwMode="auto">
          <a:xfrm>
            <a:off x="820862" y="3688842"/>
            <a:ext cx="1584176" cy="1130179"/>
          </a:xfrm>
          <a:prstGeom prst="roundRect">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4" name="사각형: 둥근 모서리 3">
            <a:extLst>
              <a:ext uri="{FF2B5EF4-FFF2-40B4-BE49-F238E27FC236}">
                <a16:creationId xmlns:a16="http://schemas.microsoft.com/office/drawing/2014/main" id="{5B7A4A25-A9D8-428F-A926-86CE795EDFFD}"/>
              </a:ext>
            </a:extLst>
          </p:cNvPr>
          <p:cNvSpPr/>
          <p:nvPr/>
        </p:nvSpPr>
        <p:spPr bwMode="auto">
          <a:xfrm>
            <a:off x="782838" y="1927266"/>
            <a:ext cx="1584176" cy="1130179"/>
          </a:xfrm>
          <a:prstGeom prst="roundRect">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2.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사용자 생성하기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31DCD6C2-B411-47FB-8559-2BE1A520BFC8}"/>
              </a:ext>
            </a:extLst>
          </p:cNvPr>
          <p:cNvSpPr txBox="1"/>
          <p:nvPr/>
        </p:nvSpPr>
        <p:spPr>
          <a:xfrm>
            <a:off x="3672138" y="3704464"/>
            <a:ext cx="1159292" cy="276999"/>
          </a:xfrm>
          <a:prstGeom prst="rect">
            <a:avLst/>
          </a:prstGeom>
          <a:noFill/>
        </p:spPr>
        <p:txBody>
          <a:bodyPr wrap="none" rtlCol="0">
            <a:spAutoFit/>
          </a:bodyPr>
          <a:lstStyle/>
          <a:p>
            <a:r>
              <a:rPr lang="ko-KR" altLang="en-US" b="0"/>
              <a:t>데이터 베이스</a:t>
            </a:r>
            <a:endParaRPr lang="ko-KR" altLang="en-US" b="0" dirty="0"/>
          </a:p>
        </p:txBody>
      </p:sp>
      <p:pic>
        <p:nvPicPr>
          <p:cNvPr id="15" name="그림 14">
            <a:extLst>
              <a:ext uri="{FF2B5EF4-FFF2-40B4-BE49-F238E27FC236}">
                <a16:creationId xmlns:a16="http://schemas.microsoft.com/office/drawing/2014/main" id="{6C2706FF-7A4B-4EBD-99DC-E8F2828F24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2571750"/>
            <a:ext cx="1023330" cy="1023330"/>
          </a:xfrm>
          <a:prstGeom prst="rect">
            <a:avLst/>
          </a:prstGeom>
        </p:spPr>
      </p:pic>
      <p:pic>
        <p:nvPicPr>
          <p:cNvPr id="3" name="그림 2">
            <a:extLst>
              <a:ext uri="{FF2B5EF4-FFF2-40B4-BE49-F238E27FC236}">
                <a16:creationId xmlns:a16="http://schemas.microsoft.com/office/drawing/2014/main" id="{E18B23B3-C8AF-4ECE-8841-0C5A3902C75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691680" y="2003813"/>
            <a:ext cx="1053632" cy="1053632"/>
          </a:xfrm>
          <a:prstGeom prst="rect">
            <a:avLst/>
          </a:prstGeom>
        </p:spPr>
      </p:pic>
      <p:pic>
        <p:nvPicPr>
          <p:cNvPr id="18" name="그림 17">
            <a:extLst>
              <a:ext uri="{FF2B5EF4-FFF2-40B4-BE49-F238E27FC236}">
                <a16:creationId xmlns:a16="http://schemas.microsoft.com/office/drawing/2014/main" id="{22972E79-6AEE-4DFC-8E73-E7F3D7F5C42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835696" y="3829985"/>
            <a:ext cx="1053632" cy="1053632"/>
          </a:xfrm>
          <a:prstGeom prst="rect">
            <a:avLst/>
          </a:prstGeom>
        </p:spPr>
      </p:pic>
      <p:pic>
        <p:nvPicPr>
          <p:cNvPr id="19" name="그림 18">
            <a:extLst>
              <a:ext uri="{FF2B5EF4-FFF2-40B4-BE49-F238E27FC236}">
                <a16:creationId xmlns:a16="http://schemas.microsoft.com/office/drawing/2014/main" id="{97CD9AF1-70EF-4933-A6C4-A80508AF423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5689324" y="1936393"/>
            <a:ext cx="1053632" cy="1053632"/>
          </a:xfrm>
          <a:prstGeom prst="rect">
            <a:avLst/>
          </a:prstGeom>
        </p:spPr>
      </p:pic>
      <p:pic>
        <p:nvPicPr>
          <p:cNvPr id="20" name="그림 19">
            <a:extLst>
              <a:ext uri="{FF2B5EF4-FFF2-40B4-BE49-F238E27FC236}">
                <a16:creationId xmlns:a16="http://schemas.microsoft.com/office/drawing/2014/main" id="{C76F9680-D5C3-4EC7-BDFF-BF6459A474A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5324783" y="3823314"/>
            <a:ext cx="1053632" cy="1053632"/>
          </a:xfrm>
          <a:prstGeom prst="rect">
            <a:avLst/>
          </a:prstGeom>
        </p:spPr>
      </p:pic>
      <p:sp>
        <p:nvSpPr>
          <p:cNvPr id="21" name="TextBox 20">
            <a:extLst>
              <a:ext uri="{FF2B5EF4-FFF2-40B4-BE49-F238E27FC236}">
                <a16:creationId xmlns:a16="http://schemas.microsoft.com/office/drawing/2014/main" id="{89E55E76-A905-4D7D-B84E-C714A16B7E33}"/>
              </a:ext>
            </a:extLst>
          </p:cNvPr>
          <p:cNvSpPr txBox="1"/>
          <p:nvPr/>
        </p:nvSpPr>
        <p:spPr>
          <a:xfrm>
            <a:off x="456468" y="1422848"/>
            <a:ext cx="8219988" cy="296442"/>
          </a:xfrm>
          <a:prstGeom prst="roundRect">
            <a:avLst/>
          </a:prstGeom>
          <a:solidFill>
            <a:schemeClr val="accent3">
              <a:lumMod val="40000"/>
              <a:lumOff val="60000"/>
            </a:schemeClr>
          </a:solidFill>
        </p:spPr>
        <p:txBody>
          <a:bodyPr wrap="none" rtlCol="0" anchor="ctr" anchorCtr="0">
            <a:noAutofit/>
          </a:bodyPr>
          <a:lstStyle/>
          <a:p>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데이터베이스를 사용하는 생성자 </a:t>
            </a:r>
            <a:r>
              <a:rPr lang="en-US" altLang="ko-KR"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생성자 별 별도 </a:t>
            </a:r>
            <a:r>
              <a:rPr lang="en-US" altLang="ko-KR"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TABLE SPACE </a:t>
            </a: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생성 추천</a:t>
            </a:r>
            <a:r>
              <a:rPr lang="en-US" altLang="ko-KR"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 </a:t>
            </a: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교육용 제외</a:t>
            </a:r>
            <a:r>
              <a:rPr lang="en-US" altLang="ko-KR"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85740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2.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사용자 생성하기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F536E9E7-97F3-47DB-9A83-5D71B9EE81CE}"/>
              </a:ext>
            </a:extLst>
          </p:cNvPr>
          <p:cNvSpPr txBox="1"/>
          <p:nvPr/>
        </p:nvSpPr>
        <p:spPr>
          <a:xfrm>
            <a:off x="395536" y="133920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유형</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38672BB4-FF0E-4937-9021-4E25C6B2525B}"/>
              </a:ext>
            </a:extLst>
          </p:cNvPr>
          <p:cNvGraphicFramePr>
            <a:graphicFrameLocks noGrp="1"/>
          </p:cNvGraphicFramePr>
          <p:nvPr>
            <p:extLst>
              <p:ext uri="{D42A27DB-BD31-4B8C-83A1-F6EECF244321}">
                <p14:modId xmlns:p14="http://schemas.microsoft.com/office/powerpoint/2010/main" val="1925943354"/>
              </p:ext>
            </p:extLst>
          </p:nvPr>
        </p:nvGraphicFramePr>
        <p:xfrm>
          <a:off x="395536" y="1671061"/>
          <a:ext cx="8162868" cy="1260729"/>
        </p:xfrm>
        <a:graphic>
          <a:graphicData uri="http://schemas.openxmlformats.org/drawingml/2006/table">
            <a:tbl>
              <a:tblPr firstRow="1" bandRow="1">
                <a:tableStyleId>{5C22544A-7EE6-4342-B048-85BDC9FD1C3A}</a:tableStyleId>
              </a:tblPr>
              <a:tblGrid>
                <a:gridCol w="8162868">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사용자 생성</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CREATE USER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사용자명</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IDENTIFIED</a:t>
                      </a:r>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BY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비밀번호</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DEFAULT TABLESPACE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테이블스페이스명</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TEMPORARY TABLESPACE </a:t>
                      </a:r>
                      <a:r>
                        <a:rPr lang="en-US" altLang="ko-KR" sz="1200">
                          <a:solidFill>
                            <a:schemeClr val="tx1"/>
                          </a:solidFill>
                          <a:latin typeface="맑은 고딕" panose="020B0503020000020004" pitchFamily="50" charset="-127"/>
                          <a:ea typeface="맑은 고딕" panose="020B0503020000020004" pitchFamily="50" charset="-127"/>
                        </a:rPr>
                        <a:t>{TEMP</a:t>
                      </a:r>
                      <a:r>
                        <a:rPr lang="ko-KR" altLang="en-US" sz="1200">
                          <a:solidFill>
                            <a:schemeClr val="tx1"/>
                          </a:solidFill>
                          <a:latin typeface="맑은 고딕" panose="020B0503020000020004" pitchFamily="50" charset="-127"/>
                          <a:ea typeface="맑은 고딕" panose="020B0503020000020004" pitchFamily="50" charset="-127"/>
                        </a:rPr>
                        <a:t> 테이블스페이스명</a:t>
                      </a:r>
                      <a:r>
                        <a:rPr lang="en-US" altLang="ko-KR" sz="1200">
                          <a:solidFill>
                            <a:schemeClr val="tx1"/>
                          </a:solidFill>
                          <a:latin typeface="맑은 고딕" panose="020B0503020000020004" pitchFamily="50" charset="-127"/>
                          <a:ea typeface="맑은 고딕" panose="020B0503020000020004" pitchFamily="50" charset="-12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12" name="TextBox 11">
            <a:extLst>
              <a:ext uri="{FF2B5EF4-FFF2-40B4-BE49-F238E27FC236}">
                <a16:creationId xmlns:a16="http://schemas.microsoft.com/office/drawing/2014/main" id="{58E38AEF-4481-476C-8D9B-31A36F714088}"/>
              </a:ext>
            </a:extLst>
          </p:cNvPr>
          <p:cNvSpPr txBox="1"/>
          <p:nvPr/>
        </p:nvSpPr>
        <p:spPr>
          <a:xfrm>
            <a:off x="410424" y="3082483"/>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실습예제</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3" name="표 12">
            <a:extLst>
              <a:ext uri="{FF2B5EF4-FFF2-40B4-BE49-F238E27FC236}">
                <a16:creationId xmlns:a16="http://schemas.microsoft.com/office/drawing/2014/main" id="{DCFC0C53-C9D4-4C61-A625-D333CC9DE4BF}"/>
              </a:ext>
            </a:extLst>
          </p:cNvPr>
          <p:cNvGraphicFramePr>
            <a:graphicFrameLocks noGrp="1"/>
          </p:cNvGraphicFramePr>
          <p:nvPr>
            <p:extLst>
              <p:ext uri="{D42A27DB-BD31-4B8C-83A1-F6EECF244321}">
                <p14:modId xmlns:p14="http://schemas.microsoft.com/office/powerpoint/2010/main" val="933004472"/>
              </p:ext>
            </p:extLst>
          </p:nvPr>
        </p:nvGraphicFramePr>
        <p:xfrm>
          <a:off x="410424" y="3465542"/>
          <a:ext cx="8147980" cy="1260729"/>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사용자 생성</a:t>
                      </a:r>
                    </a:p>
                    <a:p>
                      <a:r>
                        <a:rPr lang="en-US" altLang="ko-KR" sz="1200">
                          <a:solidFill>
                            <a:srgbClr val="00B0F0"/>
                          </a:solidFill>
                          <a:latin typeface="맑은 고딕" panose="020B0503020000020004" pitchFamily="50" charset="-127"/>
                          <a:ea typeface="맑은 고딕" panose="020B0503020000020004" pitchFamily="50" charset="-127"/>
                        </a:rPr>
                        <a:t>CREATE USER </a:t>
                      </a:r>
                      <a:r>
                        <a:rPr lang="en-US" altLang="ko-KR" sz="1200">
                          <a:solidFill>
                            <a:schemeClr val="tx1"/>
                          </a:solidFill>
                          <a:latin typeface="맑은 고딕" panose="020B0503020000020004" pitchFamily="50" charset="-127"/>
                          <a:ea typeface="맑은 고딕" panose="020B0503020000020004" pitchFamily="50" charset="-127"/>
                        </a:rPr>
                        <a:t>HAITEAM</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IDENTIFIED BY        </a:t>
                      </a:r>
                      <a:r>
                        <a:rPr lang="en-US" altLang="ko-KR" sz="1200">
                          <a:solidFill>
                            <a:schemeClr val="tx1"/>
                          </a:solidFill>
                          <a:latin typeface="맑은 고딕" panose="020B0503020000020004" pitchFamily="50" charset="-127"/>
                          <a:ea typeface="맑은 고딕" panose="020B0503020000020004" pitchFamily="50" charset="-127"/>
                        </a:rPr>
                        <a:t>HAITEAM</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DEFAULT TABLESPACE   </a:t>
                      </a:r>
                      <a:r>
                        <a:rPr lang="en-US" altLang="ko-KR" sz="1200">
                          <a:solidFill>
                            <a:schemeClr val="tx1"/>
                          </a:solidFill>
                          <a:latin typeface="맑은 고딕" panose="020B0503020000020004" pitchFamily="50" charset="-127"/>
                          <a:ea typeface="맑은 고딕" panose="020B0503020000020004" pitchFamily="50" charset="-127"/>
                        </a:rPr>
                        <a:t>TS_USER01</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TEMPORARY TABLESPACE </a:t>
                      </a:r>
                      <a:r>
                        <a:rPr lang="en-US" altLang="ko-KR" sz="1200">
                          <a:solidFill>
                            <a:schemeClr val="tx1"/>
                          </a:solidFill>
                          <a:latin typeface="맑은 고딕" panose="020B0503020000020004" pitchFamily="50" charset="-127"/>
                          <a:ea typeface="맑은 고딕" panose="020B0503020000020004" pitchFamily="50" charset="-127"/>
                        </a:rPr>
                        <a:t>TEMP;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14" name="TextBox 13">
            <a:extLst>
              <a:ext uri="{FF2B5EF4-FFF2-40B4-BE49-F238E27FC236}">
                <a16:creationId xmlns:a16="http://schemas.microsoft.com/office/drawing/2014/main" id="{072201EE-0D5E-41F8-BF4B-0B457471DF02}"/>
              </a:ext>
            </a:extLst>
          </p:cNvPr>
          <p:cNvSpPr txBox="1"/>
          <p:nvPr/>
        </p:nvSpPr>
        <p:spPr>
          <a:xfrm>
            <a:off x="5833884" y="1839760"/>
            <a:ext cx="2340705" cy="461665"/>
          </a:xfrm>
          <a:prstGeom prst="rect">
            <a:avLst/>
          </a:prstGeom>
          <a:solidFill>
            <a:schemeClr val="tx2">
              <a:lumMod val="20000"/>
              <a:lumOff val="80000"/>
            </a:schemeClr>
          </a:solidFill>
        </p:spPr>
        <p:txBody>
          <a:bodyPr wrap="none" rtlCol="0">
            <a:spAutoFit/>
          </a:bodyPr>
          <a:lstStyle/>
          <a:p>
            <a:r>
              <a:rPr lang="en-US" altLang="ko-KR" b="0">
                <a:latin typeface="돋움" pitchFamily="50" charset="-127"/>
                <a:ea typeface="돋움" pitchFamily="50" charset="-127"/>
              </a:rPr>
              <a:t>! </a:t>
            </a:r>
            <a:r>
              <a:rPr lang="ko-KR" altLang="en-US" b="0">
                <a:latin typeface="돋움" pitchFamily="50" charset="-127"/>
                <a:ea typeface="돋움" pitchFamily="50" charset="-127"/>
              </a:rPr>
              <a:t>생성한 사용자 정보는</a:t>
            </a:r>
            <a:endParaRPr lang="en-US" altLang="ko-KR" b="0">
              <a:latin typeface="돋움" pitchFamily="50" charset="-127"/>
              <a:ea typeface="돋움" pitchFamily="50" charset="-127"/>
            </a:endParaRPr>
          </a:p>
          <a:p>
            <a:r>
              <a:rPr lang="en-US" altLang="ko-KR" b="0">
                <a:latin typeface="돋움" pitchFamily="50" charset="-127"/>
                <a:ea typeface="돋움" pitchFamily="50" charset="-127"/>
              </a:rPr>
              <a:t>SELECT * FROM DBA_USERS</a:t>
            </a:r>
            <a:endParaRPr lang="ko-KR" altLang="en-US" b="0" dirty="0">
              <a:latin typeface="돋움" pitchFamily="50" charset="-127"/>
              <a:ea typeface="돋움" pitchFamily="50" charset="-127"/>
            </a:endParaRPr>
          </a:p>
        </p:txBody>
      </p:sp>
    </p:spTree>
    <p:extLst>
      <p:ext uri="{BB962C8B-B14F-4D97-AF65-F5344CB8AC3E}">
        <p14:creationId xmlns:p14="http://schemas.microsoft.com/office/powerpoint/2010/main" val="378209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6042264"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2.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사용자 생성하기 </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잠시 알아보기 </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DROP/ALTER)</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F536E9E7-97F3-47DB-9A83-5D71B9EE81CE}"/>
              </a:ext>
            </a:extLst>
          </p:cNvPr>
          <p:cNvSpPr txBox="1"/>
          <p:nvPr/>
        </p:nvSpPr>
        <p:spPr>
          <a:xfrm>
            <a:off x="395536" y="133920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유형</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38672BB4-FF0E-4937-9021-4E25C6B2525B}"/>
              </a:ext>
            </a:extLst>
          </p:cNvPr>
          <p:cNvGraphicFramePr>
            <a:graphicFrameLocks noGrp="1"/>
          </p:cNvGraphicFramePr>
          <p:nvPr>
            <p:extLst>
              <p:ext uri="{D42A27DB-BD31-4B8C-83A1-F6EECF244321}">
                <p14:modId xmlns:p14="http://schemas.microsoft.com/office/powerpoint/2010/main" val="1411550767"/>
              </p:ext>
            </p:extLst>
          </p:nvPr>
        </p:nvGraphicFramePr>
        <p:xfrm>
          <a:off x="395536" y="1671061"/>
          <a:ext cx="8162868" cy="1260729"/>
        </p:xfrm>
        <a:graphic>
          <a:graphicData uri="http://schemas.openxmlformats.org/drawingml/2006/table">
            <a:tbl>
              <a:tblPr firstRow="1" bandRow="1">
                <a:tableStyleId>{5C22544A-7EE6-4342-B048-85BDC9FD1C3A}</a:tableStyleId>
              </a:tblPr>
              <a:tblGrid>
                <a:gridCol w="8162868">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사용자 비밀번호 변경 및 사용자 삭제</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ALTER USER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사용자명</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IDENTIFIED</a:t>
                      </a:r>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BY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비밀번호</a:t>
                      </a:r>
                      <a:r>
                        <a:rPr lang="en-US" altLang="ko-KR" sz="1200">
                          <a:solidFill>
                            <a:schemeClr val="tx1"/>
                          </a:solidFill>
                          <a:latin typeface="맑은 고딕" panose="020B0503020000020004" pitchFamily="50" charset="-127"/>
                          <a:ea typeface="맑은 고딕" panose="020B0503020000020004" pitchFamily="50" charset="-127"/>
                        </a:rPr>
                        <a:t>}</a:t>
                      </a:r>
                    </a:p>
                    <a:p>
                      <a:endParaRPr lang="en-US" altLang="ko-KR" sz="1200">
                        <a:solidFill>
                          <a:schemeClr val="tx1"/>
                        </a:solidFill>
                        <a:latin typeface="맑은 고딕" panose="020B0503020000020004" pitchFamily="50" charset="-127"/>
                        <a:ea typeface="맑은 고딕" panose="020B0503020000020004" pitchFamily="50" charset="-127"/>
                      </a:endParaRPr>
                    </a:p>
                    <a:p>
                      <a:r>
                        <a:rPr lang="en-US" altLang="ko-KR" sz="1200">
                          <a:solidFill>
                            <a:schemeClr val="accent1"/>
                          </a:solidFill>
                          <a:latin typeface="맑은 고딕" panose="020B0503020000020004" pitchFamily="50" charset="-127"/>
                          <a:ea typeface="맑은 고딕" panose="020B0503020000020004" pitchFamily="50" charset="-127"/>
                        </a:rPr>
                        <a:t>DROP USER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사용자명</a:t>
                      </a:r>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accent1"/>
                          </a:solidFill>
                          <a:latin typeface="맑은 고딕" panose="020B0503020000020004" pitchFamily="50" charset="-127"/>
                          <a:ea typeface="맑은 고딕" panose="020B0503020000020004" pitchFamily="50" charset="-127"/>
                        </a:rPr>
                        <a:t>CASCADE</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12" name="TextBox 11">
            <a:extLst>
              <a:ext uri="{FF2B5EF4-FFF2-40B4-BE49-F238E27FC236}">
                <a16:creationId xmlns:a16="http://schemas.microsoft.com/office/drawing/2014/main" id="{58E38AEF-4481-476C-8D9B-31A36F714088}"/>
              </a:ext>
            </a:extLst>
          </p:cNvPr>
          <p:cNvSpPr txBox="1"/>
          <p:nvPr/>
        </p:nvSpPr>
        <p:spPr>
          <a:xfrm>
            <a:off x="410424" y="3082483"/>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실습예제</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3" name="표 12">
            <a:extLst>
              <a:ext uri="{FF2B5EF4-FFF2-40B4-BE49-F238E27FC236}">
                <a16:creationId xmlns:a16="http://schemas.microsoft.com/office/drawing/2014/main" id="{DCFC0C53-C9D4-4C61-A625-D333CC9DE4BF}"/>
              </a:ext>
            </a:extLst>
          </p:cNvPr>
          <p:cNvGraphicFramePr>
            <a:graphicFrameLocks noGrp="1"/>
          </p:cNvGraphicFramePr>
          <p:nvPr>
            <p:extLst>
              <p:ext uri="{D42A27DB-BD31-4B8C-83A1-F6EECF244321}">
                <p14:modId xmlns:p14="http://schemas.microsoft.com/office/powerpoint/2010/main" val="3332291797"/>
              </p:ext>
            </p:extLst>
          </p:nvPr>
        </p:nvGraphicFramePr>
        <p:xfrm>
          <a:off x="410424" y="3465542"/>
          <a:ext cx="8147980" cy="1260729"/>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사용자 비밀번호 변경 및 사용자 삭제</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ALTER USER </a:t>
                      </a:r>
                      <a:r>
                        <a:rPr lang="en-US" altLang="ko-KR" sz="1200">
                          <a:solidFill>
                            <a:schemeClr val="tx1"/>
                          </a:solidFill>
                          <a:latin typeface="맑은 고딕" panose="020B0503020000020004" pitchFamily="50" charset="-127"/>
                          <a:ea typeface="맑은 고딕" panose="020B0503020000020004" pitchFamily="50" charset="-127"/>
                        </a:rPr>
                        <a:t>HAITEAM</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IDENTIFIED</a:t>
                      </a:r>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BY </a:t>
                      </a:r>
                      <a:r>
                        <a:rPr lang="en-US" altLang="ko-KR" sz="1200">
                          <a:solidFill>
                            <a:schemeClr val="tx1"/>
                          </a:solidFill>
                          <a:latin typeface="맑은 고딕" panose="020B0503020000020004" pitchFamily="50" charset="-127"/>
                          <a:ea typeface="맑은 고딕" panose="020B0503020000020004" pitchFamily="50" charset="-127"/>
                        </a:rPr>
                        <a:t>HAITEAM2</a:t>
                      </a:r>
                    </a:p>
                    <a:p>
                      <a:endParaRPr lang="en-US" altLang="ko-KR" sz="1200">
                        <a:solidFill>
                          <a:schemeClr val="tx1"/>
                        </a:solidFill>
                        <a:latin typeface="맑은 고딕" panose="020B0503020000020004" pitchFamily="50" charset="-127"/>
                        <a:ea typeface="맑은 고딕" panose="020B0503020000020004" pitchFamily="50" charset="-127"/>
                      </a:endParaRPr>
                    </a:p>
                    <a:p>
                      <a:r>
                        <a:rPr lang="en-US" altLang="ko-KR" sz="1200">
                          <a:solidFill>
                            <a:schemeClr val="accent1"/>
                          </a:solidFill>
                          <a:latin typeface="맑은 고딕" panose="020B0503020000020004" pitchFamily="50" charset="-127"/>
                          <a:ea typeface="맑은 고딕" panose="020B0503020000020004" pitchFamily="50" charset="-127"/>
                        </a:rPr>
                        <a:t>DROP</a:t>
                      </a:r>
                      <a:r>
                        <a:rPr lang="en-US" altLang="ko-KR" sz="1200">
                          <a:solidFill>
                            <a:schemeClr val="tx1"/>
                          </a:solidFill>
                          <a:latin typeface="맑은 고딕" panose="020B0503020000020004" pitchFamily="50" charset="-127"/>
                          <a:ea typeface="맑은 고딕" panose="020B0503020000020004" pitchFamily="50" charset="-127"/>
                        </a:rPr>
                        <a:t> USER HAITEAM </a:t>
                      </a:r>
                      <a:r>
                        <a:rPr lang="en-US" altLang="ko-KR" sz="1200">
                          <a:solidFill>
                            <a:schemeClr val="accent1"/>
                          </a:solidFill>
                          <a:latin typeface="맑은 고딕" panose="020B0503020000020004" pitchFamily="50" charset="-127"/>
                          <a:ea typeface="맑은 고딕" panose="020B0503020000020004" pitchFamily="50" charset="-127"/>
                        </a:rPr>
                        <a:t>CASCADE</a:t>
                      </a:r>
                      <a:r>
                        <a:rPr lang="en-US" altLang="ko-KR" sz="1200">
                          <a:solidFill>
                            <a:schemeClr val="tx1"/>
                          </a:solidFill>
                          <a:latin typeface="맑은 고딕" panose="020B0503020000020004" pitchFamily="50" charset="-127"/>
                          <a:ea typeface="맑은 고딕" panose="020B0503020000020004" pitchFamily="50" charset="-12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Tree>
    <p:extLst>
      <p:ext uri="{BB962C8B-B14F-4D97-AF65-F5344CB8AC3E}">
        <p14:creationId xmlns:p14="http://schemas.microsoft.com/office/powerpoint/2010/main" val="146682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3674558"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시스템 비번을 잃어버렸다</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F536E9E7-97F3-47DB-9A83-5D71B9EE81CE}"/>
              </a:ext>
            </a:extLst>
          </p:cNvPr>
          <p:cNvSpPr txBox="1"/>
          <p:nvPr/>
        </p:nvSpPr>
        <p:spPr>
          <a:xfrm>
            <a:off x="395536" y="133920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유형</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38672BB4-FF0E-4937-9021-4E25C6B2525B}"/>
              </a:ext>
            </a:extLst>
          </p:cNvPr>
          <p:cNvGraphicFramePr>
            <a:graphicFrameLocks noGrp="1"/>
          </p:cNvGraphicFramePr>
          <p:nvPr>
            <p:extLst>
              <p:ext uri="{D42A27DB-BD31-4B8C-83A1-F6EECF244321}">
                <p14:modId xmlns:p14="http://schemas.microsoft.com/office/powerpoint/2010/main" val="615902064"/>
              </p:ext>
            </p:extLst>
          </p:nvPr>
        </p:nvGraphicFramePr>
        <p:xfrm>
          <a:off x="395536" y="1671061"/>
          <a:ext cx="8162868" cy="1554480"/>
        </p:xfrm>
        <a:graphic>
          <a:graphicData uri="http://schemas.openxmlformats.org/drawingml/2006/table">
            <a:tbl>
              <a:tblPr firstRow="1" bandRow="1">
                <a:tableStyleId>{5C22544A-7EE6-4342-B048-85BDC9FD1C3A}</a:tableStyleId>
              </a:tblPr>
              <a:tblGrid>
                <a:gridCol w="8162868">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사용자 비밀번호 변경 및 사용자 삭제</a:t>
                      </a:r>
                    </a:p>
                    <a:p>
                      <a:r>
                        <a:rPr lang="en-US" altLang="ko-KR" sz="1200">
                          <a:solidFill>
                            <a:schemeClr val="tx1"/>
                          </a:solidFill>
                          <a:latin typeface="맑은 고딕" panose="020B0503020000020004" pitchFamily="50" charset="-127"/>
                          <a:ea typeface="맑은 고딕" panose="020B0503020000020004" pitchFamily="50" charset="-127"/>
                        </a:rPr>
                        <a:t>sqlplus “/as sysdba”</a:t>
                      </a:r>
                    </a:p>
                    <a:p>
                      <a:endParaRPr lang="en-US" altLang="ko-KR" sz="1200">
                        <a:solidFill>
                          <a:schemeClr val="tx1"/>
                        </a:solidFill>
                        <a:latin typeface="맑은 고딕" panose="020B0503020000020004" pitchFamily="50" charset="-127"/>
                        <a:ea typeface="맑은 고딕" panose="020B0503020000020004" pitchFamily="50" charset="-127"/>
                      </a:endParaRPr>
                    </a:p>
                    <a:p>
                      <a:r>
                        <a:rPr lang="en-US" altLang="ko-KR" sz="1200">
                          <a:solidFill>
                            <a:schemeClr val="accent1"/>
                          </a:solidFill>
                          <a:latin typeface="맑은 고딕" panose="020B0503020000020004" pitchFamily="50" charset="-127"/>
                          <a:ea typeface="맑은 고딕" panose="020B0503020000020004" pitchFamily="50" charset="-127"/>
                        </a:rPr>
                        <a:t>ALTER</a:t>
                      </a:r>
                      <a:r>
                        <a:rPr lang="en-US" altLang="ko-KR" sz="1200">
                          <a:solidFill>
                            <a:schemeClr val="tx1"/>
                          </a:solidFill>
                          <a:latin typeface="맑은 고딕" panose="020B0503020000020004" pitchFamily="50" charset="-127"/>
                          <a:ea typeface="맑은 고딕" panose="020B0503020000020004" pitchFamily="50" charset="-127"/>
                        </a:rPr>
                        <a:t> USER SYSTEM</a:t>
                      </a:r>
                    </a:p>
                    <a:p>
                      <a:r>
                        <a:rPr lang="en-US" altLang="ko-KR" sz="1200">
                          <a:solidFill>
                            <a:schemeClr val="tx1"/>
                          </a:solidFill>
                          <a:latin typeface="맑은 고딕" panose="020B0503020000020004" pitchFamily="50" charset="-127"/>
                          <a:ea typeface="맑은 고딕" panose="020B0503020000020004" pitchFamily="50" charset="-127"/>
                        </a:rPr>
                        <a:t>   IDENTIFIED BY MANAGER; </a:t>
                      </a:r>
                    </a:p>
                    <a:p>
                      <a:endParaRPr lang="en-US" altLang="ko-KR" sz="1200">
                        <a:solidFill>
                          <a:schemeClr val="tx1"/>
                        </a:solidFill>
                        <a:latin typeface="맑은 고딕" panose="020B0503020000020004" pitchFamily="50" charset="-127"/>
                        <a:ea typeface="맑은 고딕" panose="020B0503020000020004" pitchFamily="50" charset="-127"/>
                      </a:endParaRPr>
                    </a:p>
                    <a:p>
                      <a:r>
                        <a:rPr lang="en-US" altLang="ko-KR" sz="1200">
                          <a:solidFill>
                            <a:schemeClr val="accent1"/>
                          </a:solidFill>
                          <a:latin typeface="맑은 고딕" panose="020B0503020000020004" pitchFamily="50" charset="-127"/>
                          <a:ea typeface="맑은 고딕" panose="020B0503020000020004" pitchFamily="50" charset="-127"/>
                        </a:rPr>
                        <a:t>ALTER</a:t>
                      </a:r>
                      <a:r>
                        <a:rPr lang="en-US" altLang="ko-KR" sz="1200">
                          <a:solidFill>
                            <a:schemeClr val="tx1"/>
                          </a:solidFill>
                          <a:latin typeface="맑은 고딕" panose="020B0503020000020004" pitchFamily="50" charset="-127"/>
                          <a:ea typeface="맑은 고딕" panose="020B0503020000020004" pitchFamily="50" charset="-127"/>
                        </a:rPr>
                        <a:t> USER SYSTEM</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accent1"/>
                          </a:solidFill>
                          <a:latin typeface="맑은 고딕" panose="020B0503020000020004" pitchFamily="50" charset="-127"/>
                          <a:ea typeface="맑은 고딕" panose="020B0503020000020004" pitchFamily="50" charset="-127"/>
                        </a:rPr>
                        <a:t>ACCOUNT UNLOCK;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12" name="TextBox 11">
            <a:extLst>
              <a:ext uri="{FF2B5EF4-FFF2-40B4-BE49-F238E27FC236}">
                <a16:creationId xmlns:a16="http://schemas.microsoft.com/office/drawing/2014/main" id="{58E38AEF-4481-476C-8D9B-31A36F714088}"/>
              </a:ext>
            </a:extLst>
          </p:cNvPr>
          <p:cNvSpPr txBox="1"/>
          <p:nvPr/>
        </p:nvSpPr>
        <p:spPr>
          <a:xfrm>
            <a:off x="410424" y="3304226"/>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실습예제</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3" name="표 12">
            <a:extLst>
              <a:ext uri="{FF2B5EF4-FFF2-40B4-BE49-F238E27FC236}">
                <a16:creationId xmlns:a16="http://schemas.microsoft.com/office/drawing/2014/main" id="{DCFC0C53-C9D4-4C61-A625-D333CC9DE4BF}"/>
              </a:ext>
            </a:extLst>
          </p:cNvPr>
          <p:cNvGraphicFramePr>
            <a:graphicFrameLocks noGrp="1"/>
          </p:cNvGraphicFramePr>
          <p:nvPr>
            <p:extLst>
              <p:ext uri="{D42A27DB-BD31-4B8C-83A1-F6EECF244321}">
                <p14:modId xmlns:p14="http://schemas.microsoft.com/office/powerpoint/2010/main" val="3733708887"/>
              </p:ext>
            </p:extLst>
          </p:nvPr>
        </p:nvGraphicFramePr>
        <p:xfrm>
          <a:off x="410424" y="3687285"/>
          <a:ext cx="8147980" cy="1260729"/>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사용자 비밀번호 변경 및 사용자 삭제</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ALTER USER </a:t>
                      </a:r>
                      <a:r>
                        <a:rPr lang="en-US" altLang="ko-KR" sz="1200">
                          <a:solidFill>
                            <a:schemeClr val="tx1"/>
                          </a:solidFill>
                          <a:latin typeface="맑은 고딕" panose="020B0503020000020004" pitchFamily="50" charset="-127"/>
                          <a:ea typeface="맑은 고딕" panose="020B0503020000020004" pitchFamily="50" charset="-127"/>
                        </a:rPr>
                        <a:t>HAITEAM</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IDENTIFIED</a:t>
                      </a:r>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BY </a:t>
                      </a:r>
                      <a:r>
                        <a:rPr lang="en-US" altLang="ko-KR" sz="1200">
                          <a:solidFill>
                            <a:schemeClr val="tx1"/>
                          </a:solidFill>
                          <a:latin typeface="맑은 고딕" panose="020B0503020000020004" pitchFamily="50" charset="-127"/>
                          <a:ea typeface="맑은 고딕" panose="020B0503020000020004" pitchFamily="50" charset="-127"/>
                        </a:rPr>
                        <a:t>HAITEAM2</a:t>
                      </a:r>
                    </a:p>
                    <a:p>
                      <a:endParaRPr lang="en-US" altLang="ko-KR" sz="1200">
                        <a:solidFill>
                          <a:schemeClr val="tx1"/>
                        </a:solidFill>
                        <a:latin typeface="맑은 고딕" panose="020B0503020000020004" pitchFamily="50" charset="-127"/>
                        <a:ea typeface="맑은 고딕" panose="020B0503020000020004" pitchFamily="50" charset="-127"/>
                      </a:endParaRPr>
                    </a:p>
                    <a:p>
                      <a:r>
                        <a:rPr lang="en-US" altLang="ko-KR" sz="1200">
                          <a:solidFill>
                            <a:schemeClr val="accent1"/>
                          </a:solidFill>
                          <a:latin typeface="맑은 고딕" panose="020B0503020000020004" pitchFamily="50" charset="-127"/>
                          <a:ea typeface="맑은 고딕" panose="020B0503020000020004" pitchFamily="50" charset="-127"/>
                        </a:rPr>
                        <a:t>DROP</a:t>
                      </a:r>
                      <a:r>
                        <a:rPr lang="en-US" altLang="ko-KR" sz="1200">
                          <a:solidFill>
                            <a:schemeClr val="tx1"/>
                          </a:solidFill>
                          <a:latin typeface="맑은 고딕" panose="020B0503020000020004" pitchFamily="50" charset="-127"/>
                          <a:ea typeface="맑은 고딕" panose="020B0503020000020004" pitchFamily="50" charset="-127"/>
                        </a:rPr>
                        <a:t> USER HAITEAM </a:t>
                      </a:r>
                      <a:r>
                        <a:rPr lang="en-US" altLang="ko-KR" sz="1200">
                          <a:solidFill>
                            <a:schemeClr val="accent1"/>
                          </a:solidFill>
                          <a:latin typeface="맑은 고딕" panose="020B0503020000020004" pitchFamily="50" charset="-127"/>
                          <a:ea typeface="맑은 고딕" panose="020B0503020000020004" pitchFamily="50" charset="-127"/>
                        </a:rPr>
                        <a:t>CASCADE</a:t>
                      </a:r>
                      <a:r>
                        <a:rPr lang="en-US" altLang="ko-KR" sz="1200">
                          <a:solidFill>
                            <a:schemeClr val="tx1"/>
                          </a:solidFill>
                          <a:latin typeface="맑은 고딕" panose="020B0503020000020004" pitchFamily="50" charset="-127"/>
                          <a:ea typeface="맑은 고딕" panose="020B0503020000020004" pitchFamily="50" charset="-12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Tree>
    <p:extLst>
      <p:ext uri="{BB962C8B-B14F-4D97-AF65-F5344CB8AC3E}">
        <p14:creationId xmlns:p14="http://schemas.microsoft.com/office/powerpoint/2010/main" val="395555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사용자 권한주기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24" name="사각형: 둥근 모서리 23">
            <a:extLst>
              <a:ext uri="{FF2B5EF4-FFF2-40B4-BE49-F238E27FC236}">
                <a16:creationId xmlns:a16="http://schemas.microsoft.com/office/drawing/2014/main" id="{C6BA34CB-EF63-44F1-9EE5-0B183B1C2832}"/>
              </a:ext>
            </a:extLst>
          </p:cNvPr>
          <p:cNvSpPr/>
          <p:nvPr/>
        </p:nvSpPr>
        <p:spPr bwMode="auto">
          <a:xfrm>
            <a:off x="6516216" y="3729943"/>
            <a:ext cx="1584176" cy="1130179"/>
          </a:xfrm>
          <a:prstGeom prst="roundRect">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25" name="사각형: 둥근 모서리 24">
            <a:extLst>
              <a:ext uri="{FF2B5EF4-FFF2-40B4-BE49-F238E27FC236}">
                <a16:creationId xmlns:a16="http://schemas.microsoft.com/office/drawing/2014/main" id="{B780AADD-7B17-4BD4-AB32-364BFBF8A869}"/>
              </a:ext>
            </a:extLst>
          </p:cNvPr>
          <p:cNvSpPr/>
          <p:nvPr/>
        </p:nvSpPr>
        <p:spPr bwMode="auto">
          <a:xfrm>
            <a:off x="651367" y="3681281"/>
            <a:ext cx="1584176" cy="1130179"/>
          </a:xfrm>
          <a:prstGeom prst="roundRect">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26" name="TextBox 25">
            <a:extLst>
              <a:ext uri="{FF2B5EF4-FFF2-40B4-BE49-F238E27FC236}">
                <a16:creationId xmlns:a16="http://schemas.microsoft.com/office/drawing/2014/main" id="{D4B2EC9E-48AB-4C20-A506-D0198C1E7088}"/>
              </a:ext>
            </a:extLst>
          </p:cNvPr>
          <p:cNvSpPr txBox="1"/>
          <p:nvPr/>
        </p:nvSpPr>
        <p:spPr>
          <a:xfrm>
            <a:off x="3672138" y="3704464"/>
            <a:ext cx="1159292" cy="276999"/>
          </a:xfrm>
          <a:prstGeom prst="rect">
            <a:avLst/>
          </a:prstGeom>
          <a:noFill/>
        </p:spPr>
        <p:txBody>
          <a:bodyPr wrap="none" rtlCol="0">
            <a:spAutoFit/>
          </a:bodyPr>
          <a:lstStyle/>
          <a:p>
            <a:r>
              <a:rPr lang="ko-KR" altLang="en-US" b="0"/>
              <a:t>데이터 베이스</a:t>
            </a:r>
            <a:endParaRPr lang="ko-KR" altLang="en-US" b="0" dirty="0"/>
          </a:p>
        </p:txBody>
      </p:sp>
      <p:pic>
        <p:nvPicPr>
          <p:cNvPr id="27" name="그림 26">
            <a:extLst>
              <a:ext uri="{FF2B5EF4-FFF2-40B4-BE49-F238E27FC236}">
                <a16:creationId xmlns:a16="http://schemas.microsoft.com/office/drawing/2014/main" id="{16C5CD61-3482-46E7-8F3B-655746FFC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2571750"/>
            <a:ext cx="1023330" cy="1023330"/>
          </a:xfrm>
          <a:prstGeom prst="rect">
            <a:avLst/>
          </a:prstGeom>
        </p:spPr>
      </p:pic>
      <p:pic>
        <p:nvPicPr>
          <p:cNvPr id="28" name="그림 27">
            <a:extLst>
              <a:ext uri="{FF2B5EF4-FFF2-40B4-BE49-F238E27FC236}">
                <a16:creationId xmlns:a16="http://schemas.microsoft.com/office/drawing/2014/main" id="{B6A65E28-E4B6-421D-AD1F-C13CC6ED13E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666201" y="3822424"/>
            <a:ext cx="1053632" cy="1053632"/>
          </a:xfrm>
          <a:prstGeom prst="rect">
            <a:avLst/>
          </a:prstGeom>
        </p:spPr>
      </p:pic>
      <p:pic>
        <p:nvPicPr>
          <p:cNvPr id="29" name="그림 28">
            <a:extLst>
              <a:ext uri="{FF2B5EF4-FFF2-40B4-BE49-F238E27FC236}">
                <a16:creationId xmlns:a16="http://schemas.microsoft.com/office/drawing/2014/main" id="{294172E4-0067-4567-91E1-CCF7BF9E11F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5684823" y="3841555"/>
            <a:ext cx="1053632" cy="1053632"/>
          </a:xfrm>
          <a:prstGeom prst="rect">
            <a:avLst/>
          </a:prstGeom>
        </p:spPr>
      </p:pic>
      <p:sp>
        <p:nvSpPr>
          <p:cNvPr id="30" name="TextBox 29">
            <a:extLst>
              <a:ext uri="{FF2B5EF4-FFF2-40B4-BE49-F238E27FC236}">
                <a16:creationId xmlns:a16="http://schemas.microsoft.com/office/drawing/2014/main" id="{C6FBC9F9-C867-474A-9004-8DB6B217AA81}"/>
              </a:ext>
            </a:extLst>
          </p:cNvPr>
          <p:cNvSpPr txBox="1"/>
          <p:nvPr/>
        </p:nvSpPr>
        <p:spPr>
          <a:xfrm>
            <a:off x="456468" y="1422848"/>
            <a:ext cx="8219988" cy="296442"/>
          </a:xfrm>
          <a:prstGeom prst="roundRect">
            <a:avLst/>
          </a:prstGeom>
          <a:solidFill>
            <a:schemeClr val="accent3">
              <a:lumMod val="40000"/>
              <a:lumOff val="60000"/>
            </a:schemeClr>
          </a:solidFill>
        </p:spPr>
        <p:txBody>
          <a:bodyPr wrap="none" rtlCol="0" anchor="ctr" anchorCtr="0">
            <a:noAutofit/>
          </a:bodyPr>
          <a:lstStyle/>
          <a:p>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사용자가 테이블을 생성하거나 또는 다른사용자에게 자기 테이블을 조회할 수 있는 권한을 준다</a:t>
            </a:r>
            <a:r>
              <a:rPr lang="en-US" altLang="ko-KR"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04666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사용자 권한주기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F536E9E7-97F3-47DB-9A83-5D71B9EE81CE}"/>
              </a:ext>
            </a:extLst>
          </p:cNvPr>
          <p:cNvSpPr txBox="1"/>
          <p:nvPr/>
        </p:nvSpPr>
        <p:spPr>
          <a:xfrm>
            <a:off x="395536" y="133920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유형</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38672BB4-FF0E-4937-9021-4E25C6B2525B}"/>
              </a:ext>
            </a:extLst>
          </p:cNvPr>
          <p:cNvGraphicFramePr>
            <a:graphicFrameLocks noGrp="1"/>
          </p:cNvGraphicFramePr>
          <p:nvPr>
            <p:extLst>
              <p:ext uri="{D42A27DB-BD31-4B8C-83A1-F6EECF244321}">
                <p14:modId xmlns:p14="http://schemas.microsoft.com/office/powerpoint/2010/main" val="385752784"/>
              </p:ext>
            </p:extLst>
          </p:nvPr>
        </p:nvGraphicFramePr>
        <p:xfrm>
          <a:off x="395536" y="1671061"/>
          <a:ext cx="8162868" cy="1260729"/>
        </p:xfrm>
        <a:graphic>
          <a:graphicData uri="http://schemas.openxmlformats.org/drawingml/2006/table">
            <a:tbl>
              <a:tblPr firstRow="1" bandRow="1">
                <a:tableStyleId>{5C22544A-7EE6-4342-B048-85BDC9FD1C3A}</a:tableStyleId>
              </a:tblPr>
              <a:tblGrid>
                <a:gridCol w="8162868">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권한 생성</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GRANT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권한</a:t>
                      </a:r>
                      <a:r>
                        <a:rPr lang="en-US" altLang="ko-KR" sz="1200">
                          <a:solidFill>
                            <a:schemeClr val="tx1"/>
                          </a:solidFill>
                          <a:latin typeface="맑은 고딕" panose="020B0503020000020004" pitchFamily="50" charset="-127"/>
                          <a:ea typeface="맑은 고딕" panose="020B0503020000020004" pitchFamily="50" charset="-127"/>
                        </a:rPr>
                        <a:t>#1}, {</a:t>
                      </a:r>
                      <a:r>
                        <a:rPr lang="ko-KR" altLang="en-US" sz="1200">
                          <a:solidFill>
                            <a:schemeClr val="tx1"/>
                          </a:solidFill>
                          <a:latin typeface="맑은 고딕" panose="020B0503020000020004" pitchFamily="50" charset="-127"/>
                          <a:ea typeface="맑은 고딕" panose="020B0503020000020004" pitchFamily="50" charset="-127"/>
                        </a:rPr>
                        <a:t>권한</a:t>
                      </a:r>
                      <a:r>
                        <a:rPr lang="en-US" altLang="ko-KR" sz="1200">
                          <a:solidFill>
                            <a:schemeClr val="tx1"/>
                          </a:solidFill>
                          <a:latin typeface="맑은 고딕" panose="020B0503020000020004" pitchFamily="50" charset="-127"/>
                          <a:ea typeface="맑은 고딕" panose="020B0503020000020004" pitchFamily="50" charset="-127"/>
                        </a:rPr>
                        <a:t>#2} </a:t>
                      </a:r>
                      <a:r>
                        <a:rPr lang="en-US" altLang="ko-KR" sz="1200">
                          <a:solidFill>
                            <a:srgbClr val="0070C0"/>
                          </a:solidFill>
                          <a:latin typeface="맑은 고딕" panose="020B0503020000020004" pitchFamily="50" charset="-127"/>
                          <a:ea typeface="맑은 고딕" panose="020B0503020000020004" pitchFamily="50" charset="-127"/>
                        </a:rPr>
                        <a:t>TO</a:t>
                      </a:r>
                      <a:r>
                        <a:rPr lang="en-US" altLang="ko-KR" sz="1200">
                          <a:solidFill>
                            <a:schemeClr val="tx1"/>
                          </a:solidFill>
                          <a:latin typeface="맑은 고딕" panose="020B0503020000020004" pitchFamily="50" charset="-127"/>
                          <a:ea typeface="맑은 고딕" panose="020B0503020000020004" pitchFamily="50" charset="-127"/>
                        </a:rPr>
                        <a:t> HAITEAM;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12" name="TextBox 11">
            <a:extLst>
              <a:ext uri="{FF2B5EF4-FFF2-40B4-BE49-F238E27FC236}">
                <a16:creationId xmlns:a16="http://schemas.microsoft.com/office/drawing/2014/main" id="{58E38AEF-4481-476C-8D9B-31A36F714088}"/>
              </a:ext>
            </a:extLst>
          </p:cNvPr>
          <p:cNvSpPr txBox="1"/>
          <p:nvPr/>
        </p:nvSpPr>
        <p:spPr>
          <a:xfrm>
            <a:off x="410424" y="3082483"/>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실습예제</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3" name="표 12">
            <a:extLst>
              <a:ext uri="{FF2B5EF4-FFF2-40B4-BE49-F238E27FC236}">
                <a16:creationId xmlns:a16="http://schemas.microsoft.com/office/drawing/2014/main" id="{DCFC0C53-C9D4-4C61-A625-D333CC9DE4BF}"/>
              </a:ext>
            </a:extLst>
          </p:cNvPr>
          <p:cNvGraphicFramePr>
            <a:graphicFrameLocks noGrp="1"/>
          </p:cNvGraphicFramePr>
          <p:nvPr>
            <p:extLst>
              <p:ext uri="{D42A27DB-BD31-4B8C-83A1-F6EECF244321}">
                <p14:modId xmlns:p14="http://schemas.microsoft.com/office/powerpoint/2010/main" val="2819445831"/>
              </p:ext>
            </p:extLst>
          </p:nvPr>
        </p:nvGraphicFramePr>
        <p:xfrm>
          <a:off x="410424" y="3465542"/>
          <a:ext cx="8147980" cy="1260729"/>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권한 생성 </a:t>
                      </a:r>
                      <a:r>
                        <a:rPr lang="en-US" altLang="ko-KR" sz="1200">
                          <a:solidFill>
                            <a:srgbClr val="00B050"/>
                          </a:solidFill>
                          <a:latin typeface="맑은 고딕" panose="020B0503020000020004" pitchFamily="50" charset="-127"/>
                          <a:ea typeface="맑은 고딕" panose="020B0503020000020004" pitchFamily="50" charset="-127"/>
                        </a:rPr>
                        <a:t>(</a:t>
                      </a:r>
                      <a:r>
                        <a:rPr lang="ko-KR" altLang="en-US" sz="1200">
                          <a:solidFill>
                            <a:srgbClr val="00B050"/>
                          </a:solidFill>
                          <a:latin typeface="맑은 고딕" panose="020B0503020000020004" pitchFamily="50" charset="-127"/>
                          <a:ea typeface="맑은 고딕" panose="020B0503020000020004" pitchFamily="50" charset="-127"/>
                        </a:rPr>
                        <a:t>접속</a:t>
                      </a:r>
                      <a:r>
                        <a:rPr lang="en-US" altLang="ko-KR" sz="1200">
                          <a:solidFill>
                            <a:srgbClr val="00B050"/>
                          </a:solidFill>
                          <a:latin typeface="맑은 고딕" panose="020B0503020000020004" pitchFamily="50" charset="-127"/>
                          <a:ea typeface="맑은 고딕" panose="020B0503020000020004" pitchFamily="50" charset="-127"/>
                        </a:rPr>
                        <a:t>/</a:t>
                      </a:r>
                      <a:r>
                        <a:rPr lang="ko-KR" altLang="en-US" sz="1200">
                          <a:solidFill>
                            <a:srgbClr val="00B050"/>
                          </a:solidFill>
                          <a:latin typeface="맑은 고딕" panose="020B0503020000020004" pitchFamily="50" charset="-127"/>
                          <a:ea typeface="맑은 고딕" panose="020B0503020000020004" pitchFamily="50" charset="-127"/>
                        </a:rPr>
                        <a:t>리소스 및 테이블 생성</a:t>
                      </a:r>
                      <a:r>
                        <a:rPr lang="en-US" altLang="ko-KR" sz="1200">
                          <a:solidFill>
                            <a:srgbClr val="00B050"/>
                          </a:solidFill>
                          <a:latin typeface="맑은 고딕" panose="020B0503020000020004" pitchFamily="50" charset="-127"/>
                          <a:ea typeface="맑은 고딕" panose="020B0503020000020004" pitchFamily="50" charset="-127"/>
                        </a:rPr>
                        <a:t>)</a:t>
                      </a:r>
                      <a:endParaRPr lang="ko-KR" altLang="en-US" sz="1200">
                        <a:solidFill>
                          <a:srgbClr val="00B050"/>
                        </a:solidFill>
                        <a:latin typeface="맑은 고딕" panose="020B0503020000020004" pitchFamily="50" charset="-127"/>
                        <a:ea typeface="맑은 고딕" panose="020B0503020000020004" pitchFamily="50" charset="-127"/>
                      </a:endParaRP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GRANT </a:t>
                      </a:r>
                      <a:r>
                        <a:rPr lang="en-US" altLang="ko-KR" sz="1200">
                          <a:solidFill>
                            <a:schemeClr val="tx1"/>
                          </a:solidFill>
                          <a:latin typeface="맑은 고딕" panose="020B0503020000020004" pitchFamily="50" charset="-127"/>
                          <a:ea typeface="맑은 고딕" panose="020B0503020000020004" pitchFamily="50" charset="-127"/>
                        </a:rPr>
                        <a:t>CONNECT, RESOURCE, DBA </a:t>
                      </a:r>
                      <a:r>
                        <a:rPr lang="en-US" altLang="ko-KR" sz="1200">
                          <a:solidFill>
                            <a:srgbClr val="0070C0"/>
                          </a:solidFill>
                          <a:latin typeface="맑은 고딕" panose="020B0503020000020004" pitchFamily="50" charset="-127"/>
                          <a:ea typeface="맑은 고딕" panose="020B0503020000020004" pitchFamily="50" charset="-127"/>
                        </a:rPr>
                        <a:t>TO</a:t>
                      </a:r>
                      <a:r>
                        <a:rPr lang="en-US" altLang="ko-KR" sz="1200">
                          <a:solidFill>
                            <a:schemeClr val="tx1"/>
                          </a:solidFill>
                          <a:latin typeface="맑은 고딕" panose="020B0503020000020004" pitchFamily="50" charset="-127"/>
                          <a:ea typeface="맑은 고딕" panose="020B0503020000020004" pitchFamily="50" charset="-127"/>
                        </a:rPr>
                        <a:t> HAITEAM;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Tree>
    <p:extLst>
      <p:ext uri="{BB962C8B-B14F-4D97-AF65-F5344CB8AC3E}">
        <p14:creationId xmlns:p14="http://schemas.microsoft.com/office/powerpoint/2010/main" val="389597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872351"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테이블</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자료</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파악하기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5151"/>
            <a:ext cx="6980962" cy="632685"/>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4" name="그림 3">
            <a:extLst>
              <a:ext uri="{FF2B5EF4-FFF2-40B4-BE49-F238E27FC236}">
                <a16:creationId xmlns:a16="http://schemas.microsoft.com/office/drawing/2014/main" id="{B9EBBF4F-FB74-4FB9-B551-ADD800FD5A76}"/>
              </a:ext>
            </a:extLst>
          </p:cNvPr>
          <p:cNvPicPr>
            <a:picLocks noChangeAspect="1"/>
          </p:cNvPicPr>
          <p:nvPr/>
        </p:nvPicPr>
        <p:blipFill rotWithShape="1">
          <a:blip r:embed="rId4"/>
          <a:srcRect l="1" r="-4249" b="49009"/>
          <a:stretch/>
        </p:blipFill>
        <p:spPr>
          <a:xfrm>
            <a:off x="675258" y="1851670"/>
            <a:ext cx="4032448" cy="2569803"/>
          </a:xfrm>
          <a:prstGeom prst="rect">
            <a:avLst/>
          </a:prstGeom>
        </p:spPr>
      </p:pic>
      <p:sp>
        <p:nvSpPr>
          <p:cNvPr id="3" name="TextBox 2">
            <a:extLst>
              <a:ext uri="{FF2B5EF4-FFF2-40B4-BE49-F238E27FC236}">
                <a16:creationId xmlns:a16="http://schemas.microsoft.com/office/drawing/2014/main" id="{8A5F5767-E77E-467D-8C2E-C809001152E8}"/>
              </a:ext>
            </a:extLst>
          </p:cNvPr>
          <p:cNvSpPr txBox="1"/>
          <p:nvPr/>
        </p:nvSpPr>
        <p:spPr>
          <a:xfrm>
            <a:off x="4707706" y="2453105"/>
            <a:ext cx="4059125" cy="1077218"/>
          </a:xfrm>
          <a:prstGeom prst="rect">
            <a:avLst/>
          </a:prstGeom>
          <a:noFill/>
        </p:spPr>
        <p:txBody>
          <a:bodyPr wrap="none" rtlCol="0">
            <a:spAutoFit/>
          </a:bodyPr>
          <a:lstStyle/>
          <a:p>
            <a:r>
              <a:rPr lang="ko-KR" altLang="en-US" sz="1600" b="0">
                <a:latin typeface="돋움" pitchFamily="50" charset="-127"/>
                <a:ea typeface="돋움" pitchFamily="50" charset="-127"/>
              </a:rPr>
              <a:t>자료이름 </a:t>
            </a:r>
            <a:r>
              <a:rPr lang="en-US" altLang="ko-KR" sz="1600" b="0">
                <a:latin typeface="돋움" pitchFamily="50" charset="-127"/>
                <a:ea typeface="돋움" pitchFamily="50" charset="-127"/>
              </a:rPr>
              <a:t>→ PRODUCT_VOLUME</a:t>
            </a:r>
          </a:p>
          <a:p>
            <a:r>
              <a:rPr lang="ko-KR" altLang="en-US" sz="1600" b="0">
                <a:latin typeface="돋움" pitchFamily="50" charset="-127"/>
                <a:ea typeface="돋움" pitchFamily="50" charset="-127"/>
              </a:rPr>
              <a:t>컬럼정보 </a:t>
            </a:r>
            <a:r>
              <a:rPr lang="en-US" altLang="ko-KR" sz="1600" b="0">
                <a:latin typeface="돋움" pitchFamily="50" charset="-127"/>
                <a:ea typeface="돋움" pitchFamily="50" charset="-127"/>
              </a:rPr>
              <a:t>→</a:t>
            </a:r>
          </a:p>
          <a:p>
            <a:endParaRPr lang="en-US" altLang="ko-KR" sz="1600" b="0">
              <a:latin typeface="돋움" pitchFamily="50" charset="-127"/>
              <a:ea typeface="돋움" pitchFamily="50" charset="-127"/>
            </a:endParaRPr>
          </a:p>
          <a:p>
            <a:r>
              <a:rPr lang="en-US" altLang="ko-KR" sz="1600" b="0">
                <a:latin typeface="돋움" pitchFamily="50" charset="-127"/>
                <a:ea typeface="돋움" pitchFamily="50" charset="-127"/>
              </a:rPr>
              <a:t>(</a:t>
            </a:r>
            <a:r>
              <a:rPr lang="ko-KR" altLang="en-US" sz="1600" b="0">
                <a:latin typeface="돋움" pitchFamily="50" charset="-127"/>
                <a:ea typeface="돋움" pitchFamily="50" charset="-127"/>
              </a:rPr>
              <a:t>지점정보</a:t>
            </a:r>
            <a:r>
              <a:rPr lang="en-US" altLang="ko-KR" sz="1600" b="0">
                <a:latin typeface="돋움" pitchFamily="50" charset="-127"/>
                <a:ea typeface="돋움" pitchFamily="50" charset="-127"/>
              </a:rPr>
              <a:t>, </a:t>
            </a:r>
            <a:r>
              <a:rPr lang="ko-KR" altLang="en-US" sz="1600" b="0">
                <a:latin typeface="돋움" pitchFamily="50" charset="-127"/>
                <a:ea typeface="돋움" pitchFamily="50" charset="-127"/>
              </a:rPr>
              <a:t>상품정보</a:t>
            </a:r>
            <a:r>
              <a:rPr lang="en-US" altLang="ko-KR" sz="1600" b="0">
                <a:latin typeface="돋움" pitchFamily="50" charset="-127"/>
                <a:ea typeface="돋움" pitchFamily="50" charset="-127"/>
              </a:rPr>
              <a:t>, </a:t>
            </a:r>
            <a:r>
              <a:rPr lang="ko-KR" altLang="en-US" sz="1600" b="0">
                <a:latin typeface="돋움" pitchFamily="50" charset="-127"/>
                <a:ea typeface="돋움" pitchFamily="50" charset="-127"/>
              </a:rPr>
              <a:t>주차정보</a:t>
            </a:r>
            <a:r>
              <a:rPr lang="en-US" altLang="ko-KR" sz="1600" b="0">
                <a:latin typeface="돋움" pitchFamily="50" charset="-127"/>
                <a:ea typeface="돋움" pitchFamily="50" charset="-127"/>
              </a:rPr>
              <a:t>, </a:t>
            </a:r>
            <a:r>
              <a:rPr lang="ko-KR" altLang="en-US" sz="1600" b="0">
                <a:latin typeface="돋움" pitchFamily="50" charset="-127"/>
                <a:ea typeface="돋움" pitchFamily="50" charset="-127"/>
              </a:rPr>
              <a:t>볼륨정보</a:t>
            </a:r>
            <a:r>
              <a:rPr lang="en-US" altLang="ko-KR" sz="1600" b="0">
                <a:latin typeface="돋움" pitchFamily="50" charset="-127"/>
                <a:ea typeface="돋움" pitchFamily="50" charset="-127"/>
              </a:rPr>
              <a:t>)</a:t>
            </a:r>
            <a:endParaRPr lang="ko-KR" altLang="en-US" sz="1600" b="0" dirty="0">
              <a:latin typeface="돋움" pitchFamily="50" charset="-127"/>
              <a:ea typeface="돋움" pitchFamily="50" charset="-127"/>
            </a:endParaRPr>
          </a:p>
        </p:txBody>
      </p:sp>
      <p:sp>
        <p:nvSpPr>
          <p:cNvPr id="5" name="TextBox 4">
            <a:extLst>
              <a:ext uri="{FF2B5EF4-FFF2-40B4-BE49-F238E27FC236}">
                <a16:creationId xmlns:a16="http://schemas.microsoft.com/office/drawing/2014/main" id="{4CC8AB8E-B35E-4752-A225-99879050424C}"/>
              </a:ext>
            </a:extLst>
          </p:cNvPr>
          <p:cNvSpPr txBox="1"/>
          <p:nvPr/>
        </p:nvSpPr>
        <p:spPr>
          <a:xfrm>
            <a:off x="755576" y="1515413"/>
            <a:ext cx="800219" cy="338554"/>
          </a:xfrm>
          <a:prstGeom prst="rect">
            <a:avLst/>
          </a:prstGeom>
          <a:noFill/>
        </p:spPr>
        <p:txBody>
          <a:bodyPr wrap="none" rtlCol="0">
            <a:spAutoFit/>
          </a:bodyPr>
          <a:lstStyle/>
          <a:p>
            <a:r>
              <a:rPr lang="ko-KR" altLang="en-US" sz="1600" b="0"/>
              <a:t>문자열</a:t>
            </a:r>
            <a:endParaRPr lang="ko-KR" altLang="en-US" sz="1600" b="0" dirty="0"/>
          </a:p>
        </p:txBody>
      </p:sp>
      <p:sp>
        <p:nvSpPr>
          <p:cNvPr id="10" name="TextBox 9">
            <a:extLst>
              <a:ext uri="{FF2B5EF4-FFF2-40B4-BE49-F238E27FC236}">
                <a16:creationId xmlns:a16="http://schemas.microsoft.com/office/drawing/2014/main" id="{586F16C1-8DFC-4258-9C5E-662581467E8E}"/>
              </a:ext>
            </a:extLst>
          </p:cNvPr>
          <p:cNvSpPr txBox="1"/>
          <p:nvPr/>
        </p:nvSpPr>
        <p:spPr>
          <a:xfrm>
            <a:off x="1907704" y="1515412"/>
            <a:ext cx="800219" cy="338554"/>
          </a:xfrm>
          <a:prstGeom prst="rect">
            <a:avLst/>
          </a:prstGeom>
          <a:noFill/>
        </p:spPr>
        <p:txBody>
          <a:bodyPr wrap="none" rtlCol="0">
            <a:spAutoFit/>
          </a:bodyPr>
          <a:lstStyle/>
          <a:p>
            <a:r>
              <a:rPr lang="ko-KR" altLang="en-US" sz="1600" b="0"/>
              <a:t>문자열</a:t>
            </a:r>
            <a:endParaRPr lang="ko-KR" altLang="en-US" sz="1600" b="0" dirty="0"/>
          </a:p>
        </p:txBody>
      </p:sp>
      <p:sp>
        <p:nvSpPr>
          <p:cNvPr id="11" name="TextBox 10">
            <a:extLst>
              <a:ext uri="{FF2B5EF4-FFF2-40B4-BE49-F238E27FC236}">
                <a16:creationId xmlns:a16="http://schemas.microsoft.com/office/drawing/2014/main" id="{B9DDC11D-52F4-4D13-AA88-775F94C143C4}"/>
              </a:ext>
            </a:extLst>
          </p:cNvPr>
          <p:cNvSpPr txBox="1"/>
          <p:nvPr/>
        </p:nvSpPr>
        <p:spPr>
          <a:xfrm>
            <a:off x="3023663" y="1509425"/>
            <a:ext cx="800219" cy="338554"/>
          </a:xfrm>
          <a:prstGeom prst="rect">
            <a:avLst/>
          </a:prstGeom>
          <a:noFill/>
        </p:spPr>
        <p:txBody>
          <a:bodyPr wrap="none" rtlCol="0">
            <a:spAutoFit/>
          </a:bodyPr>
          <a:lstStyle/>
          <a:p>
            <a:r>
              <a:rPr lang="ko-KR" altLang="en-US" sz="1600" b="0"/>
              <a:t>문자열</a:t>
            </a:r>
            <a:endParaRPr lang="ko-KR" altLang="en-US" sz="1600" b="0" dirty="0"/>
          </a:p>
        </p:txBody>
      </p:sp>
      <p:sp>
        <p:nvSpPr>
          <p:cNvPr id="12" name="TextBox 11">
            <a:extLst>
              <a:ext uri="{FF2B5EF4-FFF2-40B4-BE49-F238E27FC236}">
                <a16:creationId xmlns:a16="http://schemas.microsoft.com/office/drawing/2014/main" id="{EDBE4607-5A31-427A-B2A4-4B859BAA6A81}"/>
              </a:ext>
            </a:extLst>
          </p:cNvPr>
          <p:cNvSpPr txBox="1"/>
          <p:nvPr/>
        </p:nvSpPr>
        <p:spPr>
          <a:xfrm>
            <a:off x="3852625" y="1509425"/>
            <a:ext cx="595035" cy="338554"/>
          </a:xfrm>
          <a:prstGeom prst="rect">
            <a:avLst/>
          </a:prstGeom>
          <a:noFill/>
        </p:spPr>
        <p:txBody>
          <a:bodyPr wrap="none" rtlCol="0">
            <a:spAutoFit/>
          </a:bodyPr>
          <a:lstStyle/>
          <a:p>
            <a:r>
              <a:rPr lang="ko-KR" altLang="en-US" sz="1600" b="0"/>
              <a:t>숫자</a:t>
            </a:r>
            <a:endParaRPr lang="ko-KR" altLang="en-US" sz="1600" b="0" dirty="0"/>
          </a:p>
        </p:txBody>
      </p:sp>
    </p:spTree>
    <p:extLst>
      <p:ext uri="{BB962C8B-B14F-4D97-AF65-F5344CB8AC3E}">
        <p14:creationId xmlns:p14="http://schemas.microsoft.com/office/powerpoint/2010/main" val="311700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872351"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테이블</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자료</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파악하기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EBF31F8A-1FF8-46EC-A350-334A0E5C68D0}"/>
              </a:ext>
            </a:extLst>
          </p:cNvPr>
          <p:cNvGraphicFramePr>
            <a:graphicFrameLocks noGrp="1"/>
          </p:cNvGraphicFramePr>
          <p:nvPr>
            <p:extLst>
              <p:ext uri="{D42A27DB-BD31-4B8C-83A1-F6EECF244321}">
                <p14:modId xmlns:p14="http://schemas.microsoft.com/office/powerpoint/2010/main" val="2742472712"/>
              </p:ext>
            </p:extLst>
          </p:nvPr>
        </p:nvGraphicFramePr>
        <p:xfrm>
          <a:off x="641117" y="2197595"/>
          <a:ext cx="7920880" cy="2088230"/>
        </p:xfrm>
        <a:graphic>
          <a:graphicData uri="http://schemas.openxmlformats.org/drawingml/2006/table">
            <a:tbl>
              <a:tblPr firstRow="1" bandRow="1">
                <a:tableStyleId>{F5AB1C69-6EDB-4FF4-983F-18BD219EF322}</a:tableStyleId>
              </a:tblPr>
              <a:tblGrid>
                <a:gridCol w="1872208">
                  <a:extLst>
                    <a:ext uri="{9D8B030D-6E8A-4147-A177-3AD203B41FA5}">
                      <a16:colId xmlns:a16="http://schemas.microsoft.com/office/drawing/2014/main" val="20000"/>
                    </a:ext>
                  </a:extLst>
                </a:gridCol>
                <a:gridCol w="1648184">
                  <a:extLst>
                    <a:ext uri="{9D8B030D-6E8A-4147-A177-3AD203B41FA5}">
                      <a16:colId xmlns:a16="http://schemas.microsoft.com/office/drawing/2014/main" val="20001"/>
                    </a:ext>
                  </a:extLst>
                </a:gridCol>
                <a:gridCol w="1540172">
                  <a:extLst>
                    <a:ext uri="{9D8B030D-6E8A-4147-A177-3AD203B41FA5}">
                      <a16:colId xmlns:a16="http://schemas.microsoft.com/office/drawing/2014/main" val="20002"/>
                    </a:ext>
                  </a:extLst>
                </a:gridCol>
                <a:gridCol w="1466830">
                  <a:extLst>
                    <a:ext uri="{9D8B030D-6E8A-4147-A177-3AD203B41FA5}">
                      <a16:colId xmlns:a16="http://schemas.microsoft.com/office/drawing/2014/main" val="20003"/>
                    </a:ext>
                  </a:extLst>
                </a:gridCol>
                <a:gridCol w="1393486">
                  <a:extLst>
                    <a:ext uri="{9D8B030D-6E8A-4147-A177-3AD203B41FA5}">
                      <a16:colId xmlns:a16="http://schemas.microsoft.com/office/drawing/2014/main" val="20004"/>
                    </a:ext>
                  </a:extLst>
                </a:gridCol>
              </a:tblGrid>
              <a:tr h="417646">
                <a:tc>
                  <a:txBody>
                    <a:bodyPr/>
                    <a:lstStyle/>
                    <a:p>
                      <a:pPr algn="ctr" fontAlgn="ctr"/>
                      <a:r>
                        <a:rPr lang="ko-KR" altLang="en-US" sz="1100" b="0" i="0" u="none" strike="noStrike">
                          <a:solidFill>
                            <a:schemeClr val="bg1"/>
                          </a:solidFill>
                          <a:effectLst/>
                          <a:latin typeface="맑은 고딕" panose="020B0503020000020004" pitchFamily="50" charset="-127"/>
                          <a:ea typeface="맑은 고딕" panose="020B0503020000020004" pitchFamily="50" charset="-127"/>
                        </a:rPr>
                        <a:t>컬럼정보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ko-KR" altLang="en-US" sz="1100" b="0" i="0" u="none" strike="noStrike">
                          <a:solidFill>
                            <a:schemeClr val="bg1"/>
                          </a:solidFill>
                          <a:effectLst/>
                          <a:latin typeface="맑은 고딕" panose="020B0503020000020004" pitchFamily="50" charset="-127"/>
                          <a:ea typeface="맑은 고딕" panose="020B0503020000020004" pitchFamily="50" charset="-127"/>
                        </a:rPr>
                        <a:t>타입</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ko-KR" altLang="en-US" sz="1100" b="0" i="0" u="none" strike="noStrike">
                          <a:solidFill>
                            <a:schemeClr val="bg1"/>
                          </a:solidFill>
                          <a:effectLst/>
                          <a:latin typeface="맑은 고딕" panose="020B0503020000020004" pitchFamily="50" charset="-127"/>
                          <a:ea typeface="맑은 고딕" panose="020B0503020000020004" pitchFamily="50" charset="-127"/>
                        </a:rPr>
                        <a:t>타입선언</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ko-KR" altLang="en-US" sz="1100" b="0" i="0" u="none" strike="noStrike">
                          <a:solidFill>
                            <a:schemeClr val="bg1"/>
                          </a:solidFill>
                          <a:effectLst/>
                          <a:latin typeface="맑은 고딕" panose="020B0503020000020004" pitchFamily="50" charset="-127"/>
                          <a:ea typeface="맑은 고딕" panose="020B0503020000020004" pitchFamily="50" charset="-127"/>
                        </a:rPr>
                        <a:t>길이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ko-KR" altLang="en-US" sz="1100" b="0" i="0" u="none" strike="noStrike">
                          <a:solidFill>
                            <a:schemeClr val="bg1"/>
                          </a:solidFill>
                          <a:effectLst/>
                          <a:latin typeface="맑은 고딕" panose="020B0503020000020004" pitchFamily="50" charset="-127"/>
                          <a:ea typeface="맑은 고딕" panose="020B0503020000020004" pitchFamily="50" charset="-127"/>
                        </a:rPr>
                        <a:t>비고</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17646">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REGIONID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문자열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VARCHAR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지점정보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7646">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PRODUCTGROUP</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문자열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VARCHAR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상품</a:t>
                      </a:r>
                      <a:r>
                        <a:rPr lang="en-US" sz="1100" b="0" i="0" u="none" strike="noStrike">
                          <a:solidFill>
                            <a:srgbClr val="000000"/>
                          </a:solidFill>
                          <a:effectLst/>
                          <a:latin typeface="맑은 고딕" panose="020B0503020000020004" pitchFamily="50" charset="-127"/>
                          <a:ea typeface="맑은 고딕" panose="020B0503020000020004" pitchFamily="50" charset="-127"/>
                        </a:rPr>
                        <a:t>ID</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정보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7646">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YEARWEEK</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문자열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VARCHAR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연</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주차정보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7646">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VOLUME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숫자</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NUMBER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상품 판매정보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4C5E06D1-8C3B-431D-B46B-D41821A74FE5}"/>
              </a:ext>
            </a:extLst>
          </p:cNvPr>
          <p:cNvSpPr txBox="1"/>
          <p:nvPr/>
        </p:nvSpPr>
        <p:spPr>
          <a:xfrm>
            <a:off x="539552" y="1643420"/>
            <a:ext cx="3388813" cy="338554"/>
          </a:xfrm>
          <a:prstGeom prst="rect">
            <a:avLst/>
          </a:prstGeom>
          <a:noFill/>
        </p:spPr>
        <p:txBody>
          <a:bodyPr wrap="none" rtlCol="0">
            <a:spAutoFit/>
          </a:bodyPr>
          <a:lstStyle/>
          <a:p>
            <a:r>
              <a:rPr lang="ko-KR" altLang="en-US" sz="1600" b="0"/>
              <a:t>자료명</a:t>
            </a:r>
            <a:r>
              <a:rPr lang="en-US" altLang="ko-KR" sz="1600" b="0"/>
              <a:t>: KOPO_PRODUCT_VOLUME</a:t>
            </a:r>
            <a:endParaRPr lang="ko-KR" altLang="en-US" sz="1600" b="0" dirty="0"/>
          </a:p>
        </p:txBody>
      </p:sp>
    </p:spTree>
    <p:extLst>
      <p:ext uri="{BB962C8B-B14F-4D97-AF65-F5344CB8AC3E}">
        <p14:creationId xmlns:p14="http://schemas.microsoft.com/office/powerpoint/2010/main" val="139604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직사각형 59"/>
          <p:cNvSpPr/>
          <p:nvPr/>
        </p:nvSpPr>
        <p:spPr>
          <a:xfrm>
            <a:off x="0" y="134575"/>
            <a:ext cx="6300192" cy="159654"/>
          </a:xfrm>
          <a:prstGeom prst="rect">
            <a:avLst/>
          </a:prstGeom>
          <a:gradFill flip="none" rotWithShape="1">
            <a:gsLst>
              <a:gs pos="0">
                <a:srgbClr val="588FD5"/>
              </a:gs>
              <a:gs pos="100000">
                <a:srgbClr val="55C9D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61" name="평행 사변형 60"/>
          <p:cNvSpPr/>
          <p:nvPr/>
        </p:nvSpPr>
        <p:spPr>
          <a:xfrm>
            <a:off x="409675" y="134573"/>
            <a:ext cx="2295525" cy="159654"/>
          </a:xfrm>
          <a:prstGeom prst="parallelogram">
            <a:avLst>
              <a:gd name="adj" fmla="val 84408"/>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cxnSp>
        <p:nvCxnSpPr>
          <p:cNvPr id="62" name="직선 연결선 61"/>
          <p:cNvCxnSpPr/>
          <p:nvPr/>
        </p:nvCxnSpPr>
        <p:spPr>
          <a:xfrm>
            <a:off x="0" y="51470"/>
            <a:ext cx="6300192" cy="0"/>
          </a:xfrm>
          <a:prstGeom prst="line">
            <a:avLst/>
          </a:prstGeom>
          <a:ln>
            <a:solidFill>
              <a:srgbClr val="5099AE"/>
            </a:solidFill>
          </a:ln>
        </p:spPr>
        <p:style>
          <a:lnRef idx="1">
            <a:schemeClr val="accent1"/>
          </a:lnRef>
          <a:fillRef idx="0">
            <a:schemeClr val="accent1"/>
          </a:fillRef>
          <a:effectRef idx="0">
            <a:schemeClr val="accent1"/>
          </a:effectRef>
          <a:fontRef idx="minor">
            <a:schemeClr val="tx1"/>
          </a:fontRef>
        </p:style>
      </p:cxnSp>
      <p:pic>
        <p:nvPicPr>
          <p:cNvPr id="59" name="그림 58"/>
          <p:cNvPicPr>
            <a:picLocks noChangeAspect="1"/>
          </p:cNvPicPr>
          <p:nvPr/>
        </p:nvPicPr>
        <p:blipFill>
          <a:blip r:embed="rId3"/>
          <a:stretch>
            <a:fillRect/>
          </a:stretch>
        </p:blipFill>
        <p:spPr>
          <a:xfrm>
            <a:off x="5143504" y="-895834"/>
            <a:ext cx="4608975" cy="6078239"/>
          </a:xfrm>
          <a:prstGeom prst="rect">
            <a:avLst/>
          </a:prstGeom>
        </p:spPr>
      </p:pic>
      <p:grpSp>
        <p:nvGrpSpPr>
          <p:cNvPr id="14" name="그룹 13"/>
          <p:cNvGrpSpPr/>
          <p:nvPr/>
        </p:nvGrpSpPr>
        <p:grpSpPr>
          <a:xfrm>
            <a:off x="594982" y="987574"/>
            <a:ext cx="2700930" cy="714704"/>
            <a:chOff x="3564911" y="823258"/>
            <a:chExt cx="2700930" cy="714704"/>
          </a:xfrm>
        </p:grpSpPr>
        <p:sp>
          <p:nvSpPr>
            <p:cNvPr id="15" name="직사각형 14"/>
            <p:cNvSpPr/>
            <p:nvPr/>
          </p:nvSpPr>
          <p:spPr>
            <a:xfrm>
              <a:off x="3564911" y="823258"/>
              <a:ext cx="2700930" cy="714704"/>
            </a:xfrm>
            <a:prstGeom prst="rect">
              <a:avLst/>
            </a:prstGeom>
          </p:spPr>
          <p:txBody>
            <a:bodyPr lIns="104287" tIns="52144" rIns="104287" bIns="52144">
              <a:spAutoFit/>
            </a:bodyPr>
            <a:lstStyle/>
            <a:p>
              <a:pPr defTabSz="1042872">
                <a:lnSpc>
                  <a:spcPct val="110000"/>
                </a:lnSpc>
                <a:defRPr/>
              </a:pPr>
              <a:r>
                <a:rPr lang="en-US" altLang="ko-KR" sz="3600" b="1" dirty="0">
                  <a:ln w="50800">
                    <a:solidFill>
                      <a:prstClr val="white"/>
                    </a:solidFill>
                  </a:ln>
                  <a:solidFill>
                    <a:srgbClr val="0F6287"/>
                  </a:solidFill>
                  <a:effectLst>
                    <a:outerShdw blurRad="50800" dist="38100" dir="5400000" algn="t" rotWithShape="0">
                      <a:prstClr val="black">
                        <a:alpha val="40000"/>
                      </a:prstClr>
                    </a:outerShdw>
                  </a:effectLst>
                  <a:latin typeface="나눔바른고딕" panose="020B0603020101020101" pitchFamily="50" charset="-127"/>
                  <a:ea typeface="나눔바른고딕" panose="020B0603020101020101" pitchFamily="50" charset="-127"/>
                </a:rPr>
                <a:t>CONTENTS</a:t>
              </a:r>
              <a:endParaRPr lang="ko-KR" altLang="en-US" sz="3600" b="1" dirty="0">
                <a:ln w="50800">
                  <a:solidFill>
                    <a:prstClr val="white"/>
                  </a:solidFill>
                </a:ln>
                <a:solidFill>
                  <a:srgbClr val="0F6287"/>
                </a:solidFill>
                <a:effectLst>
                  <a:outerShdw blurRad="50800" dist="38100" dir="5400000" algn="t" rotWithShape="0">
                    <a:prstClr val="black">
                      <a:alpha val="40000"/>
                    </a:prstClr>
                  </a:outerShdw>
                </a:effectLst>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3564911" y="823258"/>
              <a:ext cx="2700930" cy="714704"/>
            </a:xfrm>
            <a:prstGeom prst="rect">
              <a:avLst/>
            </a:prstGeom>
          </p:spPr>
          <p:txBody>
            <a:bodyPr lIns="104287" tIns="52144" rIns="104287" bIns="52144">
              <a:spAutoFit/>
            </a:bodyPr>
            <a:lstStyle/>
            <a:p>
              <a:pPr defTabSz="1042872">
                <a:lnSpc>
                  <a:spcPct val="110000"/>
                </a:lnSpc>
                <a:defRPr/>
              </a:pPr>
              <a:r>
                <a:rPr lang="en-US" altLang="ko-KR" sz="3600" b="1" dirty="0">
                  <a:ln>
                    <a:solidFill>
                      <a:srgbClr val="4F81BD">
                        <a:alpha val="0"/>
                      </a:srgbClr>
                    </a:solidFill>
                  </a:ln>
                  <a:gradFill>
                    <a:gsLst>
                      <a:gs pos="0">
                        <a:srgbClr val="016CA1"/>
                      </a:gs>
                      <a:gs pos="50000">
                        <a:srgbClr val="30549C"/>
                      </a:gs>
                      <a:gs pos="49000">
                        <a:srgbClr val="016CA1"/>
                      </a:gs>
                      <a:gs pos="100000">
                        <a:srgbClr val="30549C"/>
                      </a:gs>
                    </a:gsLst>
                    <a:lin ang="5400000" scaled="0"/>
                  </a:gradFill>
                  <a:latin typeface="나눔바른고딕" panose="020B0603020101020101" pitchFamily="50" charset="-127"/>
                  <a:ea typeface="나눔바른고딕" panose="020B0603020101020101" pitchFamily="50" charset="-127"/>
                </a:rPr>
                <a:t>CONTENTS</a:t>
              </a:r>
              <a:endParaRPr lang="ko-KR" altLang="en-US" sz="3600" b="1" dirty="0">
                <a:ln>
                  <a:solidFill>
                    <a:srgbClr val="4F81BD">
                      <a:alpha val="0"/>
                    </a:srgbClr>
                  </a:solidFill>
                </a:ln>
                <a:gradFill>
                  <a:gsLst>
                    <a:gs pos="0">
                      <a:srgbClr val="016CA1"/>
                    </a:gs>
                    <a:gs pos="50000">
                      <a:srgbClr val="30549C"/>
                    </a:gs>
                    <a:gs pos="49000">
                      <a:srgbClr val="016CA1"/>
                    </a:gs>
                    <a:gs pos="100000">
                      <a:srgbClr val="30549C"/>
                    </a:gs>
                  </a:gsLst>
                  <a:lin ang="5400000" scaled="0"/>
                </a:gradFill>
                <a:latin typeface="나눔바른고딕" panose="020B0603020101020101" pitchFamily="50" charset="-127"/>
                <a:ea typeface="나눔바른고딕" panose="020B0603020101020101" pitchFamily="50" charset="-127"/>
              </a:endParaRPr>
            </a:p>
          </p:txBody>
        </p:sp>
      </p:grpSp>
      <p:sp>
        <p:nvSpPr>
          <p:cNvPr id="6" name="모서리가 둥근 직사각형 5"/>
          <p:cNvSpPr/>
          <p:nvPr/>
        </p:nvSpPr>
        <p:spPr>
          <a:xfrm>
            <a:off x="708747" y="3585862"/>
            <a:ext cx="5015381" cy="424330"/>
          </a:xfrm>
          <a:prstGeom prst="roundRect">
            <a:avLst>
              <a:gd name="adj" fmla="val 38023"/>
            </a:avLst>
          </a:prstGeom>
          <a:solidFill>
            <a:schemeClr val="bg1">
              <a:alpha val="4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9" name="모서리가 둥근 직사각형 8"/>
          <p:cNvSpPr/>
          <p:nvPr/>
        </p:nvSpPr>
        <p:spPr>
          <a:xfrm>
            <a:off x="708747" y="3003037"/>
            <a:ext cx="5015381" cy="424330"/>
          </a:xfrm>
          <a:prstGeom prst="roundRect">
            <a:avLst>
              <a:gd name="adj" fmla="val 38023"/>
            </a:avLst>
          </a:prstGeom>
          <a:solidFill>
            <a:schemeClr val="bg1">
              <a:alpha val="4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10" name="직사각형 9"/>
          <p:cNvSpPr/>
          <p:nvPr/>
        </p:nvSpPr>
        <p:spPr>
          <a:xfrm>
            <a:off x="1263443" y="2968981"/>
            <a:ext cx="2313454" cy="452432"/>
          </a:xfrm>
          <a:prstGeom prst="rect">
            <a:avLst/>
          </a:prstGeom>
        </p:spPr>
        <p:txBody>
          <a:bodyPr wrap="none">
            <a:spAutoFit/>
          </a:bodyPr>
          <a:lstStyle/>
          <a:p>
            <a:pPr>
              <a:lnSpc>
                <a:spcPct val="130000"/>
              </a:lnSpc>
              <a:defRPr lang="ko-KR" altLang="en-US"/>
            </a:pPr>
            <a:r>
              <a:rPr lang="ko-KR" altLang="en-US" sz="180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데이터베이스 둘러보기</a:t>
            </a:r>
            <a:endParaRPr lang="ko-KR" altLang="en-US" sz="1800" dirty="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endParaRPr>
          </a:p>
        </p:txBody>
      </p:sp>
      <p:sp>
        <p:nvSpPr>
          <p:cNvPr id="11" name="모서리가 둥근 직사각형 10"/>
          <p:cNvSpPr/>
          <p:nvPr/>
        </p:nvSpPr>
        <p:spPr>
          <a:xfrm>
            <a:off x="708747" y="2419468"/>
            <a:ext cx="5015381" cy="424330"/>
          </a:xfrm>
          <a:prstGeom prst="roundRect">
            <a:avLst>
              <a:gd name="adj" fmla="val 38023"/>
            </a:avLst>
          </a:prstGeom>
          <a:solidFill>
            <a:schemeClr val="bg1">
              <a:alpha val="4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12" name="직사각형 11"/>
          <p:cNvSpPr/>
          <p:nvPr/>
        </p:nvSpPr>
        <p:spPr>
          <a:xfrm>
            <a:off x="1263443" y="2385412"/>
            <a:ext cx="2287806" cy="452432"/>
          </a:xfrm>
          <a:prstGeom prst="rect">
            <a:avLst/>
          </a:prstGeom>
        </p:spPr>
        <p:txBody>
          <a:bodyPr wrap="none">
            <a:spAutoFit/>
          </a:bodyPr>
          <a:lstStyle/>
          <a:p>
            <a:pPr>
              <a:lnSpc>
                <a:spcPct val="130000"/>
              </a:lnSpc>
              <a:defRPr lang="ko-KR" altLang="en-US"/>
            </a:pPr>
            <a:r>
              <a:rPr lang="ko-KR" altLang="en-US" sz="180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데이터베이스 시작하기</a:t>
            </a:r>
            <a:endParaRPr lang="ko-KR" altLang="en-US" sz="1800" dirty="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endParaRPr>
          </a:p>
        </p:txBody>
      </p:sp>
      <p:sp>
        <p:nvSpPr>
          <p:cNvPr id="13" name="모서리가 둥근 직사각형 12"/>
          <p:cNvSpPr/>
          <p:nvPr/>
        </p:nvSpPr>
        <p:spPr>
          <a:xfrm>
            <a:off x="708747" y="1845857"/>
            <a:ext cx="5015381" cy="424330"/>
          </a:xfrm>
          <a:prstGeom prst="roundRect">
            <a:avLst>
              <a:gd name="adj" fmla="val 38023"/>
            </a:avLst>
          </a:prstGeom>
          <a:solidFill>
            <a:schemeClr val="bg1">
              <a:alpha val="4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grpSp>
        <p:nvGrpSpPr>
          <p:cNvPr id="17" name="그룹 18"/>
          <p:cNvGrpSpPr>
            <a:grpSpLocks/>
          </p:cNvGrpSpPr>
          <p:nvPr/>
        </p:nvGrpSpPr>
        <p:grpSpPr bwMode="auto">
          <a:xfrm>
            <a:off x="680569" y="1818310"/>
            <a:ext cx="539750" cy="479425"/>
            <a:chOff x="1328347" y="2337753"/>
            <a:chExt cx="541775" cy="535025"/>
          </a:xfrm>
        </p:grpSpPr>
        <p:sp>
          <p:nvSpPr>
            <p:cNvPr id="18" name="모서리가 둥근 직사각형 17"/>
            <p:cNvSpPr/>
            <p:nvPr/>
          </p:nvSpPr>
          <p:spPr>
            <a:xfrm>
              <a:off x="1328347" y="2337753"/>
              <a:ext cx="541775" cy="535025"/>
            </a:xfrm>
            <a:prstGeom prst="roundRect">
              <a:avLst>
                <a:gd name="adj" fmla="val 3232"/>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19" name="모서리가 둥근 직사각형 18"/>
            <p:cNvSpPr/>
            <p:nvPr/>
          </p:nvSpPr>
          <p:spPr>
            <a:xfrm>
              <a:off x="1356631" y="2360655"/>
              <a:ext cx="484393" cy="484312"/>
            </a:xfrm>
            <a:prstGeom prst="roundRect">
              <a:avLst>
                <a:gd name="adj" fmla="val 3971"/>
              </a:avLst>
            </a:prstGeom>
            <a:gradFill flip="none" rotWithShape="1">
              <a:gsLst>
                <a:gs pos="100000">
                  <a:srgbClr val="5A95DB"/>
                </a:gs>
                <a:gs pos="0">
                  <a:srgbClr val="578DD3"/>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20" name="타원 19"/>
            <p:cNvSpPr/>
            <p:nvPr/>
          </p:nvSpPr>
          <p:spPr>
            <a:xfrm>
              <a:off x="1342520" y="2371907"/>
              <a:ext cx="519928" cy="18000"/>
            </a:xfrm>
            <a:prstGeom prst="ellipse">
              <a:avLst/>
            </a:prstGeom>
            <a:gradFill>
              <a:gsLst>
                <a:gs pos="49600">
                  <a:srgbClr val="FFFFFF"/>
                </a:gs>
                <a:gs pos="0">
                  <a:srgbClr val="333333">
                    <a:alpha val="0"/>
                  </a:srgbClr>
                </a:gs>
                <a:gs pos="100000">
                  <a:srgbClr val="5F5F5F">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21" name="자유형 20"/>
            <p:cNvSpPr/>
            <p:nvPr/>
          </p:nvSpPr>
          <p:spPr>
            <a:xfrm>
              <a:off x="1371371" y="2374956"/>
              <a:ext cx="457321" cy="437587"/>
            </a:xfrm>
            <a:custGeom>
              <a:avLst/>
              <a:gdLst>
                <a:gd name="connsiteX0" fmla="*/ 0 w 444500"/>
                <a:gd name="connsiteY0" fmla="*/ 0 h 444500"/>
                <a:gd name="connsiteX1" fmla="*/ 444500 w 444500"/>
                <a:gd name="connsiteY1" fmla="*/ 444500 h 444500"/>
                <a:gd name="connsiteX2" fmla="*/ 438150 w 444500"/>
                <a:gd name="connsiteY2" fmla="*/ 25400 h 444500"/>
                <a:gd name="connsiteX3" fmla="*/ 0 w 444500"/>
                <a:gd name="connsiteY3" fmla="*/ 0 h 444500"/>
                <a:gd name="connsiteX0" fmla="*/ 0 w 457383"/>
                <a:gd name="connsiteY0" fmla="*/ 0 h 444500"/>
                <a:gd name="connsiteX1" fmla="*/ 444500 w 457383"/>
                <a:gd name="connsiteY1" fmla="*/ 444500 h 444500"/>
                <a:gd name="connsiteX2" fmla="*/ 457200 w 457383"/>
                <a:gd name="connsiteY2" fmla="*/ 6350 h 444500"/>
                <a:gd name="connsiteX3" fmla="*/ 0 w 457383"/>
                <a:gd name="connsiteY3" fmla="*/ 0 h 444500"/>
                <a:gd name="connsiteX0" fmla="*/ 0 w 457584"/>
                <a:gd name="connsiteY0" fmla="*/ 0 h 444500"/>
                <a:gd name="connsiteX1" fmla="*/ 454025 w 457584"/>
                <a:gd name="connsiteY1" fmla="*/ 444500 h 444500"/>
                <a:gd name="connsiteX2" fmla="*/ 457200 w 457584"/>
                <a:gd name="connsiteY2" fmla="*/ 6350 h 444500"/>
                <a:gd name="connsiteX3" fmla="*/ 0 w 457584"/>
                <a:gd name="connsiteY3" fmla="*/ 0 h 444500"/>
                <a:gd name="connsiteX0" fmla="*/ 0 w 466725"/>
                <a:gd name="connsiteY0" fmla="*/ 0 h 441325"/>
                <a:gd name="connsiteX1" fmla="*/ 466725 w 466725"/>
                <a:gd name="connsiteY1" fmla="*/ 441325 h 441325"/>
                <a:gd name="connsiteX2" fmla="*/ 457200 w 466725"/>
                <a:gd name="connsiteY2" fmla="*/ 6350 h 441325"/>
                <a:gd name="connsiteX3" fmla="*/ 0 w 466725"/>
                <a:gd name="connsiteY3" fmla="*/ 0 h 441325"/>
                <a:gd name="connsiteX0" fmla="*/ 0 w 457584"/>
                <a:gd name="connsiteY0" fmla="*/ 0 h 438150"/>
                <a:gd name="connsiteX1" fmla="*/ 454025 w 457584"/>
                <a:gd name="connsiteY1" fmla="*/ 438150 h 438150"/>
                <a:gd name="connsiteX2" fmla="*/ 457200 w 457584"/>
                <a:gd name="connsiteY2" fmla="*/ 6350 h 438150"/>
                <a:gd name="connsiteX3" fmla="*/ 0 w 457584"/>
                <a:gd name="connsiteY3" fmla="*/ 0 h 438150"/>
              </a:gdLst>
              <a:ahLst/>
              <a:cxnLst>
                <a:cxn ang="0">
                  <a:pos x="connsiteX0" y="connsiteY0"/>
                </a:cxn>
                <a:cxn ang="0">
                  <a:pos x="connsiteX1" y="connsiteY1"/>
                </a:cxn>
                <a:cxn ang="0">
                  <a:pos x="connsiteX2" y="connsiteY2"/>
                </a:cxn>
                <a:cxn ang="0">
                  <a:pos x="connsiteX3" y="connsiteY3"/>
                </a:cxn>
              </a:cxnLst>
              <a:rect l="l" t="t" r="r" b="b"/>
              <a:pathLst>
                <a:path w="457584" h="438150">
                  <a:moveTo>
                    <a:pt x="0" y="0"/>
                  </a:moveTo>
                  <a:lnTo>
                    <a:pt x="454025" y="438150"/>
                  </a:lnTo>
                  <a:cubicBezTo>
                    <a:pt x="451908" y="298450"/>
                    <a:pt x="459317" y="146050"/>
                    <a:pt x="457200" y="6350"/>
                  </a:cubicBezTo>
                  <a:lnTo>
                    <a:pt x="0" y="0"/>
                  </a:ln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grpSp>
      <p:sp>
        <p:nvSpPr>
          <p:cNvPr id="22" name="TextBox 21"/>
          <p:cNvSpPr txBox="1"/>
          <p:nvPr/>
        </p:nvSpPr>
        <p:spPr>
          <a:xfrm>
            <a:off x="764946" y="1813009"/>
            <a:ext cx="370911" cy="490027"/>
          </a:xfrm>
          <a:prstGeom prst="rect">
            <a:avLst/>
          </a:prstGeom>
          <a:noFill/>
          <a:effectLst>
            <a:outerShdw blurRad="127000" algn="ctr" rotWithShape="0">
              <a:prstClr val="black">
                <a:alpha val="60000"/>
              </a:prstClr>
            </a:outerShdw>
          </a:effectLst>
        </p:spPr>
        <p:txBody>
          <a:bodyPr wrap="none" lIns="104287" tIns="52144" rIns="104287" bIns="52144" anchor="ctr">
            <a:spAutoFit/>
          </a:bodyPr>
          <a:lstStyle/>
          <a:p>
            <a:pPr algn="ctr" defTabSz="1042872">
              <a:defRPr/>
            </a:pPr>
            <a:r>
              <a:rPr lang="en-US" altLang="ko-KR" sz="2400" b="1" dirty="0">
                <a:ln>
                  <a:solidFill>
                    <a:srgbClr val="4F81BD">
                      <a:alpha val="0"/>
                    </a:srgbClr>
                  </a:solidFill>
                </a:ln>
                <a:solidFill>
                  <a:prstClr val="white"/>
                </a:solidFill>
                <a:effectLst>
                  <a:outerShdw blurRad="38100" dist="38100" dir="2700000" algn="tl">
                    <a:srgbClr val="000000">
                      <a:alpha val="43137"/>
                    </a:srgbClr>
                  </a:outerShdw>
                </a:effectLst>
                <a:latin typeface="Times New Roman" pitchFamily="18" charset="0"/>
                <a:ea typeface="HY견고딕" pitchFamily="18" charset="-127"/>
                <a:cs typeface="Times New Roman" pitchFamily="18" charset="0"/>
              </a:rPr>
              <a:t>1</a:t>
            </a:r>
            <a:endParaRPr lang="ko-KR" altLang="en-US" sz="2400" b="1" dirty="0">
              <a:ln>
                <a:solidFill>
                  <a:srgbClr val="4F81BD">
                    <a:alpha val="0"/>
                  </a:srgbClr>
                </a:solidFill>
              </a:ln>
              <a:solidFill>
                <a:prstClr val="white"/>
              </a:solidFill>
              <a:effectLst>
                <a:outerShdw blurRad="38100" dist="38100" dir="2700000" algn="tl">
                  <a:srgbClr val="000000">
                    <a:alpha val="43137"/>
                  </a:srgbClr>
                </a:outerShdw>
              </a:effectLst>
              <a:latin typeface="Times New Roman" pitchFamily="18" charset="0"/>
              <a:ea typeface="HY견고딕" pitchFamily="18" charset="-127"/>
              <a:cs typeface="Times New Roman" pitchFamily="18" charset="0"/>
            </a:endParaRPr>
          </a:p>
        </p:txBody>
      </p:sp>
      <p:grpSp>
        <p:nvGrpSpPr>
          <p:cNvPr id="23" name="그룹 36"/>
          <p:cNvGrpSpPr>
            <a:grpSpLocks/>
          </p:cNvGrpSpPr>
          <p:nvPr/>
        </p:nvGrpSpPr>
        <p:grpSpPr bwMode="auto">
          <a:xfrm>
            <a:off x="680569" y="2395481"/>
            <a:ext cx="539750" cy="479425"/>
            <a:chOff x="1328347" y="2337753"/>
            <a:chExt cx="541775" cy="535025"/>
          </a:xfrm>
        </p:grpSpPr>
        <p:sp>
          <p:nvSpPr>
            <p:cNvPr id="24" name="모서리가 둥근 직사각형 23"/>
            <p:cNvSpPr/>
            <p:nvPr/>
          </p:nvSpPr>
          <p:spPr>
            <a:xfrm>
              <a:off x="1328347" y="2337753"/>
              <a:ext cx="541775" cy="535025"/>
            </a:xfrm>
            <a:prstGeom prst="roundRect">
              <a:avLst>
                <a:gd name="adj" fmla="val 3232"/>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25" name="모서리가 둥근 직사각형 24"/>
            <p:cNvSpPr/>
            <p:nvPr/>
          </p:nvSpPr>
          <p:spPr>
            <a:xfrm>
              <a:off x="1356631" y="2360655"/>
              <a:ext cx="484393" cy="484312"/>
            </a:xfrm>
            <a:prstGeom prst="roundRect">
              <a:avLst>
                <a:gd name="adj" fmla="val 3971"/>
              </a:avLst>
            </a:prstGeom>
            <a:gradFill flip="none" rotWithShape="1">
              <a:gsLst>
                <a:gs pos="100000">
                  <a:srgbClr val="5A95DB"/>
                </a:gs>
                <a:gs pos="0">
                  <a:srgbClr val="578DD3"/>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endParaRPr lang="ko-KR" altLang="en-US" sz="1600" dirty="0">
                <a:solidFill>
                  <a:prstClr val="white"/>
                </a:solidFill>
              </a:endParaRPr>
            </a:p>
          </p:txBody>
        </p:sp>
        <p:sp>
          <p:nvSpPr>
            <p:cNvPr id="26" name="타원 25"/>
            <p:cNvSpPr/>
            <p:nvPr/>
          </p:nvSpPr>
          <p:spPr>
            <a:xfrm>
              <a:off x="1342520" y="2371907"/>
              <a:ext cx="519928" cy="18000"/>
            </a:xfrm>
            <a:prstGeom prst="ellipse">
              <a:avLst/>
            </a:prstGeom>
            <a:gradFill>
              <a:gsLst>
                <a:gs pos="49600">
                  <a:srgbClr val="FFFFFF"/>
                </a:gs>
                <a:gs pos="0">
                  <a:srgbClr val="333333">
                    <a:alpha val="0"/>
                  </a:srgbClr>
                </a:gs>
                <a:gs pos="100000">
                  <a:srgbClr val="5F5F5F">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27" name="자유형 26"/>
            <p:cNvSpPr/>
            <p:nvPr/>
          </p:nvSpPr>
          <p:spPr>
            <a:xfrm>
              <a:off x="1371371" y="2374956"/>
              <a:ext cx="457321" cy="437587"/>
            </a:xfrm>
            <a:custGeom>
              <a:avLst/>
              <a:gdLst>
                <a:gd name="connsiteX0" fmla="*/ 0 w 444500"/>
                <a:gd name="connsiteY0" fmla="*/ 0 h 444500"/>
                <a:gd name="connsiteX1" fmla="*/ 444500 w 444500"/>
                <a:gd name="connsiteY1" fmla="*/ 444500 h 444500"/>
                <a:gd name="connsiteX2" fmla="*/ 438150 w 444500"/>
                <a:gd name="connsiteY2" fmla="*/ 25400 h 444500"/>
                <a:gd name="connsiteX3" fmla="*/ 0 w 444500"/>
                <a:gd name="connsiteY3" fmla="*/ 0 h 444500"/>
                <a:gd name="connsiteX0" fmla="*/ 0 w 457383"/>
                <a:gd name="connsiteY0" fmla="*/ 0 h 444500"/>
                <a:gd name="connsiteX1" fmla="*/ 444500 w 457383"/>
                <a:gd name="connsiteY1" fmla="*/ 444500 h 444500"/>
                <a:gd name="connsiteX2" fmla="*/ 457200 w 457383"/>
                <a:gd name="connsiteY2" fmla="*/ 6350 h 444500"/>
                <a:gd name="connsiteX3" fmla="*/ 0 w 457383"/>
                <a:gd name="connsiteY3" fmla="*/ 0 h 444500"/>
                <a:gd name="connsiteX0" fmla="*/ 0 w 457584"/>
                <a:gd name="connsiteY0" fmla="*/ 0 h 444500"/>
                <a:gd name="connsiteX1" fmla="*/ 454025 w 457584"/>
                <a:gd name="connsiteY1" fmla="*/ 444500 h 444500"/>
                <a:gd name="connsiteX2" fmla="*/ 457200 w 457584"/>
                <a:gd name="connsiteY2" fmla="*/ 6350 h 444500"/>
                <a:gd name="connsiteX3" fmla="*/ 0 w 457584"/>
                <a:gd name="connsiteY3" fmla="*/ 0 h 444500"/>
                <a:gd name="connsiteX0" fmla="*/ 0 w 466725"/>
                <a:gd name="connsiteY0" fmla="*/ 0 h 441325"/>
                <a:gd name="connsiteX1" fmla="*/ 466725 w 466725"/>
                <a:gd name="connsiteY1" fmla="*/ 441325 h 441325"/>
                <a:gd name="connsiteX2" fmla="*/ 457200 w 466725"/>
                <a:gd name="connsiteY2" fmla="*/ 6350 h 441325"/>
                <a:gd name="connsiteX3" fmla="*/ 0 w 466725"/>
                <a:gd name="connsiteY3" fmla="*/ 0 h 441325"/>
                <a:gd name="connsiteX0" fmla="*/ 0 w 457584"/>
                <a:gd name="connsiteY0" fmla="*/ 0 h 438150"/>
                <a:gd name="connsiteX1" fmla="*/ 454025 w 457584"/>
                <a:gd name="connsiteY1" fmla="*/ 438150 h 438150"/>
                <a:gd name="connsiteX2" fmla="*/ 457200 w 457584"/>
                <a:gd name="connsiteY2" fmla="*/ 6350 h 438150"/>
                <a:gd name="connsiteX3" fmla="*/ 0 w 457584"/>
                <a:gd name="connsiteY3" fmla="*/ 0 h 438150"/>
              </a:gdLst>
              <a:ahLst/>
              <a:cxnLst>
                <a:cxn ang="0">
                  <a:pos x="connsiteX0" y="connsiteY0"/>
                </a:cxn>
                <a:cxn ang="0">
                  <a:pos x="connsiteX1" y="connsiteY1"/>
                </a:cxn>
                <a:cxn ang="0">
                  <a:pos x="connsiteX2" y="connsiteY2"/>
                </a:cxn>
                <a:cxn ang="0">
                  <a:pos x="connsiteX3" y="connsiteY3"/>
                </a:cxn>
              </a:cxnLst>
              <a:rect l="l" t="t" r="r" b="b"/>
              <a:pathLst>
                <a:path w="457584" h="438150">
                  <a:moveTo>
                    <a:pt x="0" y="0"/>
                  </a:moveTo>
                  <a:lnTo>
                    <a:pt x="454025" y="438150"/>
                  </a:lnTo>
                  <a:cubicBezTo>
                    <a:pt x="451908" y="298450"/>
                    <a:pt x="459317" y="146050"/>
                    <a:pt x="457200" y="6350"/>
                  </a:cubicBezTo>
                  <a:lnTo>
                    <a:pt x="0" y="0"/>
                  </a:ln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grpSp>
      <p:sp>
        <p:nvSpPr>
          <p:cNvPr id="28" name="TextBox 27"/>
          <p:cNvSpPr txBox="1"/>
          <p:nvPr/>
        </p:nvSpPr>
        <p:spPr>
          <a:xfrm>
            <a:off x="764946" y="2390441"/>
            <a:ext cx="370911" cy="490027"/>
          </a:xfrm>
          <a:prstGeom prst="rect">
            <a:avLst/>
          </a:prstGeom>
          <a:noFill/>
          <a:effectLst>
            <a:outerShdw blurRad="127000" algn="ctr" rotWithShape="0">
              <a:prstClr val="black">
                <a:alpha val="60000"/>
              </a:prstClr>
            </a:outerShdw>
          </a:effectLst>
        </p:spPr>
        <p:txBody>
          <a:bodyPr wrap="none" lIns="104287" tIns="52144" rIns="104287" bIns="52144" anchor="ctr">
            <a:spAutoFit/>
          </a:bodyPr>
          <a:lstStyle/>
          <a:p>
            <a:pPr algn="ctr" defTabSz="1042872">
              <a:defRPr/>
            </a:pPr>
            <a:r>
              <a:rPr lang="en-US" altLang="ko-KR" sz="2400" b="1" dirty="0">
                <a:ln>
                  <a:solidFill>
                    <a:srgbClr val="4F81BD">
                      <a:alpha val="0"/>
                    </a:srgbClr>
                  </a:solidFill>
                </a:ln>
                <a:solidFill>
                  <a:prstClr val="white"/>
                </a:solidFill>
                <a:effectLst>
                  <a:outerShdw blurRad="38100" dist="38100" dir="2700000" algn="tl">
                    <a:srgbClr val="000000">
                      <a:alpha val="43137"/>
                    </a:srgbClr>
                  </a:outerShdw>
                </a:effectLst>
                <a:latin typeface="Times New Roman" pitchFamily="18" charset="0"/>
                <a:ea typeface="HY견고딕" pitchFamily="18" charset="-127"/>
                <a:cs typeface="Times New Roman" pitchFamily="18" charset="0"/>
              </a:rPr>
              <a:t>2</a:t>
            </a:r>
            <a:endParaRPr lang="ko-KR" altLang="en-US" sz="2400" b="1" dirty="0">
              <a:ln>
                <a:solidFill>
                  <a:srgbClr val="4F81BD">
                    <a:alpha val="0"/>
                  </a:srgbClr>
                </a:solidFill>
              </a:ln>
              <a:solidFill>
                <a:prstClr val="white"/>
              </a:solidFill>
              <a:effectLst>
                <a:outerShdw blurRad="38100" dist="38100" dir="2700000" algn="tl">
                  <a:srgbClr val="000000">
                    <a:alpha val="43137"/>
                  </a:srgbClr>
                </a:outerShdw>
              </a:effectLst>
              <a:latin typeface="Times New Roman" pitchFamily="18" charset="0"/>
              <a:ea typeface="HY견고딕" pitchFamily="18" charset="-127"/>
              <a:cs typeface="Times New Roman" pitchFamily="18" charset="0"/>
            </a:endParaRPr>
          </a:p>
        </p:txBody>
      </p:sp>
      <p:grpSp>
        <p:nvGrpSpPr>
          <p:cNvPr id="29" name="그룹 45"/>
          <p:cNvGrpSpPr>
            <a:grpSpLocks/>
          </p:cNvGrpSpPr>
          <p:nvPr/>
        </p:nvGrpSpPr>
        <p:grpSpPr bwMode="auto">
          <a:xfrm>
            <a:off x="680569" y="2981268"/>
            <a:ext cx="539750" cy="477838"/>
            <a:chOff x="1328347" y="2337753"/>
            <a:chExt cx="541775" cy="535025"/>
          </a:xfrm>
        </p:grpSpPr>
        <p:sp>
          <p:nvSpPr>
            <p:cNvPr id="30" name="모서리가 둥근 직사각형 29"/>
            <p:cNvSpPr/>
            <p:nvPr/>
          </p:nvSpPr>
          <p:spPr>
            <a:xfrm>
              <a:off x="1328347" y="2337753"/>
              <a:ext cx="541775" cy="535025"/>
            </a:xfrm>
            <a:prstGeom prst="roundRect">
              <a:avLst>
                <a:gd name="adj" fmla="val 3232"/>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31" name="모서리가 둥근 직사각형 30"/>
            <p:cNvSpPr/>
            <p:nvPr/>
          </p:nvSpPr>
          <p:spPr>
            <a:xfrm>
              <a:off x="1356631" y="2360655"/>
              <a:ext cx="484393" cy="484312"/>
            </a:xfrm>
            <a:prstGeom prst="roundRect">
              <a:avLst>
                <a:gd name="adj" fmla="val 3971"/>
              </a:avLst>
            </a:prstGeom>
            <a:gradFill flip="none" rotWithShape="1">
              <a:gsLst>
                <a:gs pos="100000">
                  <a:srgbClr val="5A95DB"/>
                </a:gs>
                <a:gs pos="0">
                  <a:srgbClr val="578DD3"/>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endParaRPr lang="ko-KR" altLang="en-US" sz="1600" dirty="0">
                <a:solidFill>
                  <a:prstClr val="white"/>
                </a:solidFill>
              </a:endParaRPr>
            </a:p>
          </p:txBody>
        </p:sp>
        <p:sp>
          <p:nvSpPr>
            <p:cNvPr id="32" name="타원 31"/>
            <p:cNvSpPr/>
            <p:nvPr/>
          </p:nvSpPr>
          <p:spPr>
            <a:xfrm>
              <a:off x="1342520" y="2371907"/>
              <a:ext cx="519928" cy="18000"/>
            </a:xfrm>
            <a:prstGeom prst="ellipse">
              <a:avLst/>
            </a:prstGeom>
            <a:gradFill>
              <a:gsLst>
                <a:gs pos="49600">
                  <a:srgbClr val="FFFFFF"/>
                </a:gs>
                <a:gs pos="0">
                  <a:srgbClr val="333333">
                    <a:alpha val="0"/>
                  </a:srgbClr>
                </a:gs>
                <a:gs pos="100000">
                  <a:srgbClr val="5F5F5F">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33" name="자유형 32"/>
            <p:cNvSpPr/>
            <p:nvPr/>
          </p:nvSpPr>
          <p:spPr>
            <a:xfrm>
              <a:off x="1371371" y="2375081"/>
              <a:ext cx="457321" cy="437262"/>
            </a:xfrm>
            <a:custGeom>
              <a:avLst/>
              <a:gdLst>
                <a:gd name="connsiteX0" fmla="*/ 0 w 444500"/>
                <a:gd name="connsiteY0" fmla="*/ 0 h 444500"/>
                <a:gd name="connsiteX1" fmla="*/ 444500 w 444500"/>
                <a:gd name="connsiteY1" fmla="*/ 444500 h 444500"/>
                <a:gd name="connsiteX2" fmla="*/ 438150 w 444500"/>
                <a:gd name="connsiteY2" fmla="*/ 25400 h 444500"/>
                <a:gd name="connsiteX3" fmla="*/ 0 w 444500"/>
                <a:gd name="connsiteY3" fmla="*/ 0 h 444500"/>
                <a:gd name="connsiteX0" fmla="*/ 0 w 457383"/>
                <a:gd name="connsiteY0" fmla="*/ 0 h 444500"/>
                <a:gd name="connsiteX1" fmla="*/ 444500 w 457383"/>
                <a:gd name="connsiteY1" fmla="*/ 444500 h 444500"/>
                <a:gd name="connsiteX2" fmla="*/ 457200 w 457383"/>
                <a:gd name="connsiteY2" fmla="*/ 6350 h 444500"/>
                <a:gd name="connsiteX3" fmla="*/ 0 w 457383"/>
                <a:gd name="connsiteY3" fmla="*/ 0 h 444500"/>
                <a:gd name="connsiteX0" fmla="*/ 0 w 457584"/>
                <a:gd name="connsiteY0" fmla="*/ 0 h 444500"/>
                <a:gd name="connsiteX1" fmla="*/ 454025 w 457584"/>
                <a:gd name="connsiteY1" fmla="*/ 444500 h 444500"/>
                <a:gd name="connsiteX2" fmla="*/ 457200 w 457584"/>
                <a:gd name="connsiteY2" fmla="*/ 6350 h 444500"/>
                <a:gd name="connsiteX3" fmla="*/ 0 w 457584"/>
                <a:gd name="connsiteY3" fmla="*/ 0 h 444500"/>
                <a:gd name="connsiteX0" fmla="*/ 0 w 466725"/>
                <a:gd name="connsiteY0" fmla="*/ 0 h 441325"/>
                <a:gd name="connsiteX1" fmla="*/ 466725 w 466725"/>
                <a:gd name="connsiteY1" fmla="*/ 441325 h 441325"/>
                <a:gd name="connsiteX2" fmla="*/ 457200 w 466725"/>
                <a:gd name="connsiteY2" fmla="*/ 6350 h 441325"/>
                <a:gd name="connsiteX3" fmla="*/ 0 w 466725"/>
                <a:gd name="connsiteY3" fmla="*/ 0 h 441325"/>
                <a:gd name="connsiteX0" fmla="*/ 0 w 457584"/>
                <a:gd name="connsiteY0" fmla="*/ 0 h 438150"/>
                <a:gd name="connsiteX1" fmla="*/ 454025 w 457584"/>
                <a:gd name="connsiteY1" fmla="*/ 438150 h 438150"/>
                <a:gd name="connsiteX2" fmla="*/ 457200 w 457584"/>
                <a:gd name="connsiteY2" fmla="*/ 6350 h 438150"/>
                <a:gd name="connsiteX3" fmla="*/ 0 w 457584"/>
                <a:gd name="connsiteY3" fmla="*/ 0 h 438150"/>
              </a:gdLst>
              <a:ahLst/>
              <a:cxnLst>
                <a:cxn ang="0">
                  <a:pos x="connsiteX0" y="connsiteY0"/>
                </a:cxn>
                <a:cxn ang="0">
                  <a:pos x="connsiteX1" y="connsiteY1"/>
                </a:cxn>
                <a:cxn ang="0">
                  <a:pos x="connsiteX2" y="connsiteY2"/>
                </a:cxn>
                <a:cxn ang="0">
                  <a:pos x="connsiteX3" y="connsiteY3"/>
                </a:cxn>
              </a:cxnLst>
              <a:rect l="l" t="t" r="r" b="b"/>
              <a:pathLst>
                <a:path w="457584" h="438150">
                  <a:moveTo>
                    <a:pt x="0" y="0"/>
                  </a:moveTo>
                  <a:lnTo>
                    <a:pt x="454025" y="438150"/>
                  </a:lnTo>
                  <a:cubicBezTo>
                    <a:pt x="451908" y="298450"/>
                    <a:pt x="459317" y="146050"/>
                    <a:pt x="457200" y="6350"/>
                  </a:cubicBezTo>
                  <a:lnTo>
                    <a:pt x="0" y="0"/>
                  </a:ln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grpSp>
      <p:sp>
        <p:nvSpPr>
          <p:cNvPr id="34" name="TextBox 33"/>
          <p:cNvSpPr txBox="1"/>
          <p:nvPr/>
        </p:nvSpPr>
        <p:spPr>
          <a:xfrm>
            <a:off x="764946" y="2975074"/>
            <a:ext cx="370911" cy="490027"/>
          </a:xfrm>
          <a:prstGeom prst="rect">
            <a:avLst/>
          </a:prstGeom>
          <a:noFill/>
          <a:effectLst>
            <a:outerShdw blurRad="127000" algn="ctr" rotWithShape="0">
              <a:prstClr val="black">
                <a:alpha val="60000"/>
              </a:prstClr>
            </a:outerShdw>
          </a:effectLst>
        </p:spPr>
        <p:txBody>
          <a:bodyPr wrap="none" lIns="104287" tIns="52144" rIns="104287" bIns="52144" anchor="ctr">
            <a:spAutoFit/>
          </a:bodyPr>
          <a:lstStyle/>
          <a:p>
            <a:pPr algn="ctr" defTabSz="1042872">
              <a:defRPr/>
            </a:pPr>
            <a:r>
              <a:rPr lang="en-US" altLang="ko-KR" sz="2400" b="1" dirty="0">
                <a:ln>
                  <a:solidFill>
                    <a:srgbClr val="4F81BD">
                      <a:alpha val="0"/>
                    </a:srgbClr>
                  </a:solidFill>
                </a:ln>
                <a:solidFill>
                  <a:prstClr val="white"/>
                </a:solidFill>
                <a:effectLst>
                  <a:outerShdw blurRad="38100" dist="38100" dir="2700000" algn="tl">
                    <a:srgbClr val="000000">
                      <a:alpha val="43137"/>
                    </a:srgbClr>
                  </a:outerShdw>
                </a:effectLst>
                <a:latin typeface="Times New Roman" pitchFamily="18" charset="0"/>
                <a:ea typeface="HY견고딕" pitchFamily="18" charset="-127"/>
                <a:cs typeface="Times New Roman" pitchFamily="18" charset="0"/>
              </a:rPr>
              <a:t>3</a:t>
            </a:r>
            <a:endParaRPr lang="ko-KR" altLang="en-US" sz="2400" b="1" dirty="0">
              <a:ln>
                <a:solidFill>
                  <a:srgbClr val="4F81BD">
                    <a:alpha val="0"/>
                  </a:srgbClr>
                </a:solidFill>
              </a:ln>
              <a:solidFill>
                <a:prstClr val="white"/>
              </a:solidFill>
              <a:effectLst>
                <a:outerShdw blurRad="38100" dist="38100" dir="2700000" algn="tl">
                  <a:srgbClr val="000000">
                    <a:alpha val="43137"/>
                  </a:srgbClr>
                </a:outerShdw>
              </a:effectLst>
              <a:latin typeface="Times New Roman" pitchFamily="18" charset="0"/>
              <a:ea typeface="HY견고딕" pitchFamily="18" charset="-127"/>
              <a:cs typeface="Times New Roman" pitchFamily="18" charset="0"/>
            </a:endParaRPr>
          </a:p>
        </p:txBody>
      </p:sp>
      <p:grpSp>
        <p:nvGrpSpPr>
          <p:cNvPr id="35" name="그룹 54"/>
          <p:cNvGrpSpPr>
            <a:grpSpLocks/>
          </p:cNvGrpSpPr>
          <p:nvPr/>
        </p:nvGrpSpPr>
        <p:grpSpPr bwMode="auto">
          <a:xfrm>
            <a:off x="680569" y="3565468"/>
            <a:ext cx="539750" cy="479425"/>
            <a:chOff x="1328347" y="2337753"/>
            <a:chExt cx="541775" cy="535025"/>
          </a:xfrm>
        </p:grpSpPr>
        <p:sp>
          <p:nvSpPr>
            <p:cNvPr id="36" name="모서리가 둥근 직사각형 35"/>
            <p:cNvSpPr/>
            <p:nvPr/>
          </p:nvSpPr>
          <p:spPr>
            <a:xfrm>
              <a:off x="1328347" y="2337753"/>
              <a:ext cx="541775" cy="535025"/>
            </a:xfrm>
            <a:prstGeom prst="roundRect">
              <a:avLst>
                <a:gd name="adj" fmla="val 3232"/>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37" name="모서리가 둥근 직사각형 36"/>
            <p:cNvSpPr/>
            <p:nvPr/>
          </p:nvSpPr>
          <p:spPr>
            <a:xfrm>
              <a:off x="1356631" y="2360655"/>
              <a:ext cx="484393" cy="484312"/>
            </a:xfrm>
            <a:prstGeom prst="roundRect">
              <a:avLst>
                <a:gd name="adj" fmla="val 3971"/>
              </a:avLst>
            </a:prstGeom>
            <a:gradFill flip="none" rotWithShape="1">
              <a:gsLst>
                <a:gs pos="100000">
                  <a:srgbClr val="5A95DB"/>
                </a:gs>
                <a:gs pos="0">
                  <a:srgbClr val="578DD3"/>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endParaRPr lang="ko-KR" altLang="en-US" sz="1600" dirty="0">
                <a:solidFill>
                  <a:prstClr val="white"/>
                </a:solidFill>
              </a:endParaRPr>
            </a:p>
          </p:txBody>
        </p:sp>
        <p:sp>
          <p:nvSpPr>
            <p:cNvPr id="38" name="타원 37"/>
            <p:cNvSpPr/>
            <p:nvPr/>
          </p:nvSpPr>
          <p:spPr>
            <a:xfrm>
              <a:off x="1342520" y="2371907"/>
              <a:ext cx="519928" cy="18000"/>
            </a:xfrm>
            <a:prstGeom prst="ellipse">
              <a:avLst/>
            </a:prstGeom>
            <a:gradFill>
              <a:gsLst>
                <a:gs pos="49600">
                  <a:srgbClr val="FFFFFF"/>
                </a:gs>
                <a:gs pos="0">
                  <a:srgbClr val="333333">
                    <a:alpha val="0"/>
                  </a:srgbClr>
                </a:gs>
                <a:gs pos="100000">
                  <a:srgbClr val="5F5F5F">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39" name="자유형 38"/>
            <p:cNvSpPr/>
            <p:nvPr/>
          </p:nvSpPr>
          <p:spPr>
            <a:xfrm>
              <a:off x="1371371" y="2374957"/>
              <a:ext cx="457321" cy="437586"/>
            </a:xfrm>
            <a:custGeom>
              <a:avLst/>
              <a:gdLst>
                <a:gd name="connsiteX0" fmla="*/ 0 w 444500"/>
                <a:gd name="connsiteY0" fmla="*/ 0 h 444500"/>
                <a:gd name="connsiteX1" fmla="*/ 444500 w 444500"/>
                <a:gd name="connsiteY1" fmla="*/ 444500 h 444500"/>
                <a:gd name="connsiteX2" fmla="*/ 438150 w 444500"/>
                <a:gd name="connsiteY2" fmla="*/ 25400 h 444500"/>
                <a:gd name="connsiteX3" fmla="*/ 0 w 444500"/>
                <a:gd name="connsiteY3" fmla="*/ 0 h 444500"/>
                <a:gd name="connsiteX0" fmla="*/ 0 w 457383"/>
                <a:gd name="connsiteY0" fmla="*/ 0 h 444500"/>
                <a:gd name="connsiteX1" fmla="*/ 444500 w 457383"/>
                <a:gd name="connsiteY1" fmla="*/ 444500 h 444500"/>
                <a:gd name="connsiteX2" fmla="*/ 457200 w 457383"/>
                <a:gd name="connsiteY2" fmla="*/ 6350 h 444500"/>
                <a:gd name="connsiteX3" fmla="*/ 0 w 457383"/>
                <a:gd name="connsiteY3" fmla="*/ 0 h 444500"/>
                <a:gd name="connsiteX0" fmla="*/ 0 w 457584"/>
                <a:gd name="connsiteY0" fmla="*/ 0 h 444500"/>
                <a:gd name="connsiteX1" fmla="*/ 454025 w 457584"/>
                <a:gd name="connsiteY1" fmla="*/ 444500 h 444500"/>
                <a:gd name="connsiteX2" fmla="*/ 457200 w 457584"/>
                <a:gd name="connsiteY2" fmla="*/ 6350 h 444500"/>
                <a:gd name="connsiteX3" fmla="*/ 0 w 457584"/>
                <a:gd name="connsiteY3" fmla="*/ 0 h 444500"/>
                <a:gd name="connsiteX0" fmla="*/ 0 w 466725"/>
                <a:gd name="connsiteY0" fmla="*/ 0 h 441325"/>
                <a:gd name="connsiteX1" fmla="*/ 466725 w 466725"/>
                <a:gd name="connsiteY1" fmla="*/ 441325 h 441325"/>
                <a:gd name="connsiteX2" fmla="*/ 457200 w 466725"/>
                <a:gd name="connsiteY2" fmla="*/ 6350 h 441325"/>
                <a:gd name="connsiteX3" fmla="*/ 0 w 466725"/>
                <a:gd name="connsiteY3" fmla="*/ 0 h 441325"/>
                <a:gd name="connsiteX0" fmla="*/ 0 w 457584"/>
                <a:gd name="connsiteY0" fmla="*/ 0 h 438150"/>
                <a:gd name="connsiteX1" fmla="*/ 454025 w 457584"/>
                <a:gd name="connsiteY1" fmla="*/ 438150 h 438150"/>
                <a:gd name="connsiteX2" fmla="*/ 457200 w 457584"/>
                <a:gd name="connsiteY2" fmla="*/ 6350 h 438150"/>
                <a:gd name="connsiteX3" fmla="*/ 0 w 457584"/>
                <a:gd name="connsiteY3" fmla="*/ 0 h 438150"/>
              </a:gdLst>
              <a:ahLst/>
              <a:cxnLst>
                <a:cxn ang="0">
                  <a:pos x="connsiteX0" y="connsiteY0"/>
                </a:cxn>
                <a:cxn ang="0">
                  <a:pos x="connsiteX1" y="connsiteY1"/>
                </a:cxn>
                <a:cxn ang="0">
                  <a:pos x="connsiteX2" y="connsiteY2"/>
                </a:cxn>
                <a:cxn ang="0">
                  <a:pos x="connsiteX3" y="connsiteY3"/>
                </a:cxn>
              </a:cxnLst>
              <a:rect l="l" t="t" r="r" b="b"/>
              <a:pathLst>
                <a:path w="457584" h="438150">
                  <a:moveTo>
                    <a:pt x="0" y="0"/>
                  </a:moveTo>
                  <a:lnTo>
                    <a:pt x="454025" y="438150"/>
                  </a:lnTo>
                  <a:cubicBezTo>
                    <a:pt x="451908" y="298450"/>
                    <a:pt x="459317" y="146050"/>
                    <a:pt x="457200" y="6350"/>
                  </a:cubicBezTo>
                  <a:lnTo>
                    <a:pt x="0" y="0"/>
                  </a:ln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grpSp>
      <p:sp>
        <p:nvSpPr>
          <p:cNvPr id="40" name="TextBox 39"/>
          <p:cNvSpPr txBox="1"/>
          <p:nvPr/>
        </p:nvSpPr>
        <p:spPr>
          <a:xfrm>
            <a:off x="764946" y="3559707"/>
            <a:ext cx="370911" cy="490027"/>
          </a:xfrm>
          <a:prstGeom prst="rect">
            <a:avLst/>
          </a:prstGeom>
          <a:noFill/>
          <a:effectLst>
            <a:outerShdw blurRad="127000" algn="ctr" rotWithShape="0">
              <a:prstClr val="black">
                <a:alpha val="60000"/>
              </a:prstClr>
            </a:outerShdw>
          </a:effectLst>
        </p:spPr>
        <p:txBody>
          <a:bodyPr wrap="none" lIns="104287" tIns="52144" rIns="104287" bIns="52144" anchor="ctr">
            <a:spAutoFit/>
          </a:bodyPr>
          <a:lstStyle/>
          <a:p>
            <a:pPr algn="ctr" defTabSz="1042872">
              <a:defRPr/>
            </a:pPr>
            <a:r>
              <a:rPr lang="en-US" altLang="ko-KR" sz="2400" b="1" dirty="0">
                <a:ln>
                  <a:solidFill>
                    <a:srgbClr val="4F81BD">
                      <a:alpha val="0"/>
                    </a:srgbClr>
                  </a:solidFill>
                </a:ln>
                <a:solidFill>
                  <a:prstClr val="white"/>
                </a:solidFill>
                <a:effectLst>
                  <a:outerShdw blurRad="38100" dist="38100" dir="2700000" algn="tl">
                    <a:srgbClr val="000000">
                      <a:alpha val="43137"/>
                    </a:srgbClr>
                  </a:outerShdw>
                </a:effectLst>
                <a:latin typeface="Times New Roman" pitchFamily="18" charset="0"/>
                <a:ea typeface="HY견고딕" pitchFamily="18" charset="-127"/>
                <a:cs typeface="Times New Roman" pitchFamily="18" charset="0"/>
              </a:rPr>
              <a:t>4</a:t>
            </a:r>
            <a:endParaRPr lang="ko-KR" altLang="en-US" sz="2400" b="1" dirty="0">
              <a:ln>
                <a:solidFill>
                  <a:srgbClr val="4F81BD">
                    <a:alpha val="0"/>
                  </a:srgbClr>
                </a:solidFill>
              </a:ln>
              <a:solidFill>
                <a:prstClr val="white"/>
              </a:solidFill>
              <a:effectLst>
                <a:outerShdw blurRad="38100" dist="38100" dir="2700000" algn="tl">
                  <a:srgbClr val="000000">
                    <a:alpha val="43137"/>
                  </a:srgbClr>
                </a:outerShdw>
              </a:effectLst>
              <a:latin typeface="Times New Roman" pitchFamily="18" charset="0"/>
              <a:ea typeface="HY견고딕" pitchFamily="18" charset="-127"/>
              <a:cs typeface="Times New Roman" pitchFamily="18" charset="0"/>
            </a:endParaRPr>
          </a:p>
        </p:txBody>
      </p:sp>
      <p:sp>
        <p:nvSpPr>
          <p:cNvPr id="47" name="직사각형 46"/>
          <p:cNvSpPr/>
          <p:nvPr/>
        </p:nvSpPr>
        <p:spPr>
          <a:xfrm>
            <a:off x="1263443" y="1811801"/>
            <a:ext cx="2601994" cy="452432"/>
          </a:xfrm>
          <a:prstGeom prst="rect">
            <a:avLst/>
          </a:prstGeom>
        </p:spPr>
        <p:txBody>
          <a:bodyPr wrap="none">
            <a:spAutoFit/>
          </a:bodyPr>
          <a:lstStyle/>
          <a:p>
            <a:pPr>
              <a:lnSpc>
                <a:spcPct val="130000"/>
              </a:lnSpc>
              <a:defRPr lang="ko-KR" altLang="en-US"/>
            </a:pPr>
            <a:r>
              <a:rPr lang="en-US" altLang="ko-KR" sz="180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DBMS(Oracle) </a:t>
            </a:r>
            <a:r>
              <a:rPr lang="ko-KR" altLang="en-US" sz="180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설치하기</a:t>
            </a:r>
            <a:endParaRPr lang="ko-KR" altLang="en-US" sz="1800" dirty="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endParaRPr>
          </a:p>
        </p:txBody>
      </p:sp>
      <p:sp>
        <p:nvSpPr>
          <p:cNvPr id="48" name="직사각형 47"/>
          <p:cNvSpPr/>
          <p:nvPr/>
        </p:nvSpPr>
        <p:spPr>
          <a:xfrm>
            <a:off x="1263443" y="3565724"/>
            <a:ext cx="1840568" cy="452432"/>
          </a:xfrm>
          <a:prstGeom prst="rect">
            <a:avLst/>
          </a:prstGeom>
        </p:spPr>
        <p:txBody>
          <a:bodyPr wrap="none">
            <a:spAutoFit/>
          </a:bodyPr>
          <a:lstStyle/>
          <a:p>
            <a:pPr>
              <a:lnSpc>
                <a:spcPct val="130000"/>
              </a:lnSpc>
              <a:spcBef>
                <a:spcPts val="1000"/>
              </a:spcBef>
              <a:defRPr lang="ko-KR" altLang="en-US"/>
            </a:pPr>
            <a:r>
              <a:rPr lang="ko-KR" altLang="en-US" sz="180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핵심정리 및 </a:t>
            </a:r>
            <a:r>
              <a:rPr lang="en-US" altLang="ko-KR" sz="180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Q&amp;A</a:t>
            </a:r>
            <a:endParaRPr lang="en-US" altLang="ko-KR" sz="1800" dirty="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endParaRPr>
          </a:p>
        </p:txBody>
      </p:sp>
      <p:sp>
        <p:nvSpPr>
          <p:cNvPr id="50" name="직사각형 49"/>
          <p:cNvSpPr/>
          <p:nvPr/>
        </p:nvSpPr>
        <p:spPr>
          <a:xfrm>
            <a:off x="0" y="567139"/>
            <a:ext cx="7999306" cy="469359"/>
          </a:xfrm>
          <a:prstGeom prst="rect">
            <a:avLst/>
          </a:prstGeom>
        </p:spPr>
        <p:txBody>
          <a:bodyPr wrap="square">
            <a:spAutoFit/>
          </a:bodyPr>
          <a:lstStyle/>
          <a:p>
            <a:pPr>
              <a:lnSpc>
                <a:spcPct val="130000"/>
              </a:lnSpc>
              <a:defRPr lang="ko-KR" altLang="en-US"/>
            </a:pPr>
            <a:r>
              <a:rPr lang="ko-KR" altLang="en-US" sz="2000" dirty="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교육목표</a:t>
            </a:r>
            <a:r>
              <a:rPr lang="en-US" altLang="ko-KR" sz="200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 </a:t>
            </a:r>
            <a:r>
              <a:rPr lang="ko-KR" altLang="en-US" sz="200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데이터베이스를 설치하고 활용할 수 있다</a:t>
            </a:r>
            <a:endParaRPr lang="ko-KR" altLang="en-US" sz="2000" dirty="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965328"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1.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샘플 테이블 생성하기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58A0986A-35C6-4FA1-86E8-B789D8EDC682}"/>
              </a:ext>
            </a:extLst>
          </p:cNvPr>
          <p:cNvSpPr txBox="1"/>
          <p:nvPr/>
        </p:nvSpPr>
        <p:spPr>
          <a:xfrm>
            <a:off x="395536" y="133920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유형</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9" name="표 8">
            <a:extLst>
              <a:ext uri="{FF2B5EF4-FFF2-40B4-BE49-F238E27FC236}">
                <a16:creationId xmlns:a16="http://schemas.microsoft.com/office/drawing/2014/main" id="{EDB80F32-4BE4-42BD-924A-5E8B09662494}"/>
              </a:ext>
            </a:extLst>
          </p:cNvPr>
          <p:cNvGraphicFramePr>
            <a:graphicFrameLocks noGrp="1"/>
          </p:cNvGraphicFramePr>
          <p:nvPr>
            <p:extLst>
              <p:ext uri="{D42A27DB-BD31-4B8C-83A1-F6EECF244321}">
                <p14:modId xmlns:p14="http://schemas.microsoft.com/office/powerpoint/2010/main" val="836242990"/>
              </p:ext>
            </p:extLst>
          </p:nvPr>
        </p:nvGraphicFramePr>
        <p:xfrm>
          <a:off x="410424" y="1671061"/>
          <a:ext cx="8147980" cy="1371600"/>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 생성</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CREATE TABLE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테이블명</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r>
                        <a:rPr lang="ko-KR" altLang="en-US" sz="1200">
                          <a:solidFill>
                            <a:schemeClr val="tx1"/>
                          </a:solidFill>
                          <a:latin typeface="맑은 고딕" panose="020B0503020000020004" pitchFamily="50" charset="-127"/>
                          <a:ea typeface="맑은 고딕" panose="020B0503020000020004" pitchFamily="50" charset="-127"/>
                        </a:rPr>
                        <a:t>컬럼명</a:t>
                      </a:r>
                      <a:r>
                        <a:rPr lang="en-US" altLang="ko-KR" sz="1200">
                          <a:solidFill>
                            <a:schemeClr val="tx1"/>
                          </a:solidFill>
                          <a:latin typeface="맑은 고딕" panose="020B0503020000020004" pitchFamily="50" charset="-127"/>
                          <a:ea typeface="맑은 고딕" panose="020B0503020000020004" pitchFamily="50" charset="-127"/>
                        </a:rPr>
                        <a:t>}   {TYPE </a:t>
                      </a:r>
                      <a:r>
                        <a:rPr lang="ko-KR" altLang="en-US" sz="1200">
                          <a:solidFill>
                            <a:schemeClr val="tx1"/>
                          </a:solidFill>
                          <a:latin typeface="맑은 고딕" panose="020B0503020000020004" pitchFamily="50" charset="-127"/>
                          <a:ea typeface="맑은 고딕" panose="020B0503020000020004" pitchFamily="50" charset="-127"/>
                        </a:rPr>
                        <a:t>및 길이</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r>
                        <a:rPr lang="ko-KR" altLang="en-US" sz="1200">
                          <a:solidFill>
                            <a:schemeClr val="tx1"/>
                          </a:solidFill>
                          <a:latin typeface="맑은 고딕" panose="020B0503020000020004" pitchFamily="50" charset="-127"/>
                          <a:ea typeface="맑은 고딕" panose="020B0503020000020004" pitchFamily="50" charset="-127"/>
                        </a:rPr>
                        <a:t>컬럼명</a:t>
                      </a:r>
                      <a:r>
                        <a:rPr lang="en-US" altLang="ko-KR" sz="1200">
                          <a:solidFill>
                            <a:schemeClr val="tx1"/>
                          </a:solidFill>
                          <a:latin typeface="맑은 고딕" panose="020B0503020000020004" pitchFamily="50" charset="-127"/>
                          <a:ea typeface="맑은 고딕" panose="020B0503020000020004" pitchFamily="50" charset="-127"/>
                        </a:rPr>
                        <a:t>}   {TYPE </a:t>
                      </a:r>
                      <a:r>
                        <a:rPr lang="ko-KR" altLang="en-US" sz="1200">
                          <a:solidFill>
                            <a:schemeClr val="tx1"/>
                          </a:solidFill>
                          <a:latin typeface="맑은 고딕" panose="020B0503020000020004" pitchFamily="50" charset="-127"/>
                          <a:ea typeface="맑은 고딕" panose="020B0503020000020004" pitchFamily="50" charset="-127"/>
                        </a:rPr>
                        <a:t>및 길이</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p>
                    <a:p>
                      <a:r>
                        <a:rPr lang="en-US" altLang="ko-KR" sz="1200">
                          <a:solidFill>
                            <a:schemeClr val="tx1"/>
                          </a:solidFill>
                          <a:latin typeface="맑은 고딕" panose="020B0503020000020004" pitchFamily="50" charset="-127"/>
                          <a:ea typeface="맑은 고딕" panose="020B0503020000020004" pitchFamily="50" charset="-12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10" name="TextBox 9">
            <a:extLst>
              <a:ext uri="{FF2B5EF4-FFF2-40B4-BE49-F238E27FC236}">
                <a16:creationId xmlns:a16="http://schemas.microsoft.com/office/drawing/2014/main" id="{745228E0-513E-4F4F-915D-90BAC0316D30}"/>
              </a:ext>
            </a:extLst>
          </p:cNvPr>
          <p:cNvSpPr txBox="1"/>
          <p:nvPr/>
        </p:nvSpPr>
        <p:spPr>
          <a:xfrm>
            <a:off x="410424" y="311312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실습예제</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6B6BF534-5EDF-4E36-A11B-A43DB3BB144D}"/>
              </a:ext>
            </a:extLst>
          </p:cNvPr>
          <p:cNvGraphicFramePr>
            <a:graphicFrameLocks noGrp="1"/>
          </p:cNvGraphicFramePr>
          <p:nvPr>
            <p:extLst>
              <p:ext uri="{D42A27DB-BD31-4B8C-83A1-F6EECF244321}">
                <p14:modId xmlns:p14="http://schemas.microsoft.com/office/powerpoint/2010/main" val="1362237727"/>
              </p:ext>
            </p:extLst>
          </p:nvPr>
        </p:nvGraphicFramePr>
        <p:xfrm>
          <a:off x="410424" y="3496183"/>
          <a:ext cx="8147980" cy="1554480"/>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1371600">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 생성</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CREATE TABLE </a:t>
                      </a:r>
                      <a:r>
                        <a:rPr lang="en-US" altLang="ko-KR" sz="1200">
                          <a:solidFill>
                            <a:schemeClr val="tx1"/>
                          </a:solidFill>
                          <a:latin typeface="맑은 고딕" panose="020B0503020000020004" pitchFamily="50" charset="-127"/>
                          <a:ea typeface="맑은 고딕" panose="020B0503020000020004" pitchFamily="50" charset="-127"/>
                        </a:rPr>
                        <a:t>KOPO_PRODUCT_VOLUME</a:t>
                      </a:r>
                    </a:p>
                    <a:p>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REGIONID           VARCHAR(20 BYTE),</a:t>
                      </a:r>
                    </a:p>
                    <a:p>
                      <a:r>
                        <a:rPr lang="en-US" altLang="ko-KR" sz="1200">
                          <a:solidFill>
                            <a:schemeClr val="tx1"/>
                          </a:solidFill>
                          <a:latin typeface="맑은 고딕" panose="020B0503020000020004" pitchFamily="50" charset="-127"/>
                          <a:ea typeface="맑은 고딕" panose="020B0503020000020004" pitchFamily="50" charset="-127"/>
                        </a:rPr>
                        <a:t>  PRODUCTGROUP  VARCHAR(20 BYTE),</a:t>
                      </a:r>
                    </a:p>
                    <a:p>
                      <a:r>
                        <a:rPr lang="en-US" altLang="ko-KR" sz="1200">
                          <a:solidFill>
                            <a:schemeClr val="tx1"/>
                          </a:solidFill>
                          <a:latin typeface="맑은 고딕" panose="020B0503020000020004" pitchFamily="50" charset="-127"/>
                          <a:ea typeface="맑은 고딕" panose="020B0503020000020004" pitchFamily="50" charset="-127"/>
                        </a:rPr>
                        <a:t>  YEARWEEK          VARCHAR(6 BYTE),</a:t>
                      </a:r>
                    </a:p>
                    <a:p>
                      <a:r>
                        <a:rPr lang="en-US" altLang="ko-KR" sz="1200">
                          <a:solidFill>
                            <a:schemeClr val="tx1"/>
                          </a:solidFill>
                          <a:latin typeface="맑은 고딕" panose="020B0503020000020004" pitchFamily="50" charset="-127"/>
                          <a:ea typeface="맑은 고딕" panose="020B0503020000020004" pitchFamily="50" charset="-127"/>
                        </a:rPr>
                        <a:t>  VOLUME             NUMBER</a:t>
                      </a:r>
                    </a:p>
                    <a:p>
                      <a:r>
                        <a:rPr lang="en-US" altLang="ko-KR" sz="1200">
                          <a:solidFill>
                            <a:schemeClr val="tx1"/>
                          </a:solidFill>
                          <a:latin typeface="맑은 고딕" panose="020B0503020000020004" pitchFamily="50" charset="-127"/>
                          <a:ea typeface="맑은 고딕" panose="020B0503020000020004" pitchFamily="50" charset="-12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Tree>
    <p:extLst>
      <p:ext uri="{BB962C8B-B14F-4D97-AF65-F5344CB8AC3E}">
        <p14:creationId xmlns:p14="http://schemas.microsoft.com/office/powerpoint/2010/main" val="74654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2.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테이블 조회하기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32BB742E-ECD2-4DA3-A450-0DE7ABC492AD}"/>
              </a:ext>
            </a:extLst>
          </p:cNvPr>
          <p:cNvSpPr txBox="1"/>
          <p:nvPr/>
        </p:nvSpPr>
        <p:spPr>
          <a:xfrm>
            <a:off x="395536" y="133920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유형</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9" name="표 8">
            <a:extLst>
              <a:ext uri="{FF2B5EF4-FFF2-40B4-BE49-F238E27FC236}">
                <a16:creationId xmlns:a16="http://schemas.microsoft.com/office/drawing/2014/main" id="{2DF124B0-019D-49F0-B1B0-A5061A0C8FF7}"/>
              </a:ext>
            </a:extLst>
          </p:cNvPr>
          <p:cNvGraphicFramePr>
            <a:graphicFrameLocks noGrp="1"/>
          </p:cNvGraphicFramePr>
          <p:nvPr>
            <p:extLst>
              <p:ext uri="{D42A27DB-BD31-4B8C-83A1-F6EECF244321}">
                <p14:modId xmlns:p14="http://schemas.microsoft.com/office/powerpoint/2010/main" val="1842779926"/>
              </p:ext>
            </p:extLst>
          </p:nvPr>
        </p:nvGraphicFramePr>
        <p:xfrm>
          <a:off x="410424" y="1671061"/>
          <a:ext cx="8147980" cy="828681"/>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828681">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 조회</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SELECT</a:t>
                      </a:r>
                      <a:r>
                        <a:rPr lang="en-US" altLang="ko-KR" sz="1200">
                          <a:solidFill>
                            <a:schemeClr val="tx1"/>
                          </a:solidFill>
                          <a:latin typeface="맑은 고딕" panose="020B0503020000020004" pitchFamily="50" charset="-127"/>
                          <a:ea typeface="맑은 고딕" panose="020B0503020000020004" pitchFamily="50" charset="-127"/>
                        </a:rPr>
                        <a:t> {</a:t>
                      </a:r>
                      <a:r>
                        <a:rPr lang="ko-KR" altLang="en-US" sz="1200">
                          <a:solidFill>
                            <a:schemeClr val="tx1"/>
                          </a:solidFill>
                          <a:latin typeface="맑은 고딕" panose="020B0503020000020004" pitchFamily="50" charset="-127"/>
                          <a:ea typeface="맑은 고딕" panose="020B0503020000020004" pitchFamily="50" charset="-127"/>
                        </a:rPr>
                        <a:t>컬럼명</a:t>
                      </a:r>
                      <a:r>
                        <a:rPr lang="en-US" altLang="ko-KR" sz="1200">
                          <a:solidFill>
                            <a:schemeClr val="tx1"/>
                          </a:solidFill>
                          <a:latin typeface="맑은 고딕" panose="020B0503020000020004" pitchFamily="50" charset="-127"/>
                          <a:ea typeface="맑은 고딕" panose="020B0503020000020004" pitchFamily="50" charset="-127"/>
                        </a:rPr>
                        <a:t>}, {</a:t>
                      </a:r>
                      <a:r>
                        <a:rPr lang="ko-KR" altLang="en-US" sz="1200">
                          <a:solidFill>
                            <a:schemeClr val="tx1"/>
                          </a:solidFill>
                          <a:latin typeface="맑은 고딕" panose="020B0503020000020004" pitchFamily="50" charset="-127"/>
                          <a:ea typeface="맑은 고딕" panose="020B0503020000020004" pitchFamily="50" charset="-127"/>
                        </a:rPr>
                        <a:t>컬럼명</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FROM</a:t>
                      </a:r>
                      <a:r>
                        <a:rPr lang="ko-KR" altLang="en-US"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테이블명</a:t>
                      </a:r>
                      <a:r>
                        <a:rPr lang="en-US" altLang="ko-KR" sz="1200">
                          <a:solidFill>
                            <a:schemeClr val="tx1"/>
                          </a:solidFill>
                          <a:latin typeface="맑은 고딕" panose="020B0503020000020004" pitchFamily="50" charset="-127"/>
                          <a:ea typeface="맑은 고딕" panose="020B0503020000020004" pitchFamily="50" charset="-127"/>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10" name="TextBox 9">
            <a:extLst>
              <a:ext uri="{FF2B5EF4-FFF2-40B4-BE49-F238E27FC236}">
                <a16:creationId xmlns:a16="http://schemas.microsoft.com/office/drawing/2014/main" id="{8F675525-4F6C-4EC3-A982-AE0E5EC75409}"/>
              </a:ext>
            </a:extLst>
          </p:cNvPr>
          <p:cNvSpPr txBox="1"/>
          <p:nvPr/>
        </p:nvSpPr>
        <p:spPr>
          <a:xfrm>
            <a:off x="397416" y="2812891"/>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실습예제</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E4314E3A-EA51-4E86-BE55-DB7389B797EC}"/>
              </a:ext>
            </a:extLst>
          </p:cNvPr>
          <p:cNvGraphicFramePr>
            <a:graphicFrameLocks noGrp="1"/>
          </p:cNvGraphicFramePr>
          <p:nvPr>
            <p:extLst>
              <p:ext uri="{D42A27DB-BD31-4B8C-83A1-F6EECF244321}">
                <p14:modId xmlns:p14="http://schemas.microsoft.com/office/powerpoint/2010/main" val="761714959"/>
              </p:ext>
            </p:extLst>
          </p:nvPr>
        </p:nvGraphicFramePr>
        <p:xfrm>
          <a:off x="412304" y="3144748"/>
          <a:ext cx="8147980" cy="828681"/>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828681">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 조회</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SELECT</a:t>
                      </a:r>
                      <a:r>
                        <a:rPr lang="en-US" altLang="ko-KR" sz="1200">
                          <a:solidFill>
                            <a:schemeClr val="tx1"/>
                          </a:solidFill>
                          <a:latin typeface="맑은 고딕" panose="020B0503020000020004" pitchFamily="50" charset="-127"/>
                          <a:ea typeface="맑은 고딕" panose="020B0503020000020004" pitchFamily="50" charset="-127"/>
                        </a:rPr>
                        <a:t> REGIONID,</a:t>
                      </a:r>
                      <a:r>
                        <a:rPr lang="ko-KR" altLang="en-US"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1"/>
                          </a:solidFill>
                          <a:latin typeface="맑은 고딕" panose="020B0503020000020004" pitchFamily="50" charset="-127"/>
                          <a:ea typeface="맑은 고딕" panose="020B0503020000020004" pitchFamily="50" charset="-127"/>
                        </a:rPr>
                        <a:t>PRODUCTGROUP,</a:t>
                      </a:r>
                      <a:r>
                        <a:rPr lang="ko-KR" altLang="en-US"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1"/>
                          </a:solidFill>
                          <a:latin typeface="맑은 고딕" panose="020B0503020000020004" pitchFamily="50" charset="-127"/>
                          <a:ea typeface="맑은 고딕" panose="020B0503020000020004" pitchFamily="50" charset="-127"/>
                        </a:rPr>
                        <a:t>YEARWEEK,</a:t>
                      </a:r>
                      <a:r>
                        <a:rPr lang="ko-KR" altLang="en-US"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1"/>
                          </a:solidFill>
                          <a:latin typeface="맑은 고딕" panose="020B0503020000020004" pitchFamily="50" charset="-127"/>
                          <a:ea typeface="맑은 고딕" panose="020B0503020000020004" pitchFamily="50" charset="-127"/>
                        </a:rPr>
                        <a:t>VOLUME</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FROM</a:t>
                      </a:r>
                      <a:r>
                        <a:rPr lang="en-US" altLang="ko-KR" sz="1200">
                          <a:solidFill>
                            <a:schemeClr val="tx1"/>
                          </a:solidFill>
                          <a:latin typeface="맑은 고딕" panose="020B0503020000020004" pitchFamily="50" charset="-127"/>
                          <a:ea typeface="맑은 고딕" panose="020B0503020000020004" pitchFamily="50" charset="-127"/>
                        </a:rPr>
                        <a:t> KOPO_PRODUCT_VOLUME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Tree>
    <p:extLst>
      <p:ext uri="{BB962C8B-B14F-4D97-AF65-F5344CB8AC3E}">
        <p14:creationId xmlns:p14="http://schemas.microsoft.com/office/powerpoint/2010/main" val="415925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데이터 입력하기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4" name="그림 3">
            <a:extLst>
              <a:ext uri="{FF2B5EF4-FFF2-40B4-BE49-F238E27FC236}">
                <a16:creationId xmlns:a16="http://schemas.microsoft.com/office/drawing/2014/main" id="{9512CF3E-EAE1-42BC-8523-354C8FBFC2B8}"/>
              </a:ext>
            </a:extLst>
          </p:cNvPr>
          <p:cNvPicPr>
            <a:picLocks noChangeAspect="1"/>
          </p:cNvPicPr>
          <p:nvPr/>
        </p:nvPicPr>
        <p:blipFill>
          <a:blip r:embed="rId4"/>
          <a:stretch>
            <a:fillRect/>
          </a:stretch>
        </p:blipFill>
        <p:spPr>
          <a:xfrm>
            <a:off x="2051720" y="1559484"/>
            <a:ext cx="4837534" cy="3012596"/>
          </a:xfrm>
          <a:prstGeom prst="rect">
            <a:avLst/>
          </a:prstGeom>
        </p:spPr>
      </p:pic>
    </p:spTree>
    <p:extLst>
      <p:ext uri="{BB962C8B-B14F-4D97-AF65-F5344CB8AC3E}">
        <p14:creationId xmlns:p14="http://schemas.microsoft.com/office/powerpoint/2010/main" val="298401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데이터 입력하기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3" name="그림 2">
            <a:extLst>
              <a:ext uri="{FF2B5EF4-FFF2-40B4-BE49-F238E27FC236}">
                <a16:creationId xmlns:a16="http://schemas.microsoft.com/office/drawing/2014/main" id="{75CE493C-B7A4-4BBC-B99F-0896E36634F8}"/>
              </a:ext>
            </a:extLst>
          </p:cNvPr>
          <p:cNvPicPr>
            <a:picLocks noChangeAspect="1"/>
          </p:cNvPicPr>
          <p:nvPr/>
        </p:nvPicPr>
        <p:blipFill>
          <a:blip r:embed="rId4"/>
          <a:stretch>
            <a:fillRect/>
          </a:stretch>
        </p:blipFill>
        <p:spPr>
          <a:xfrm>
            <a:off x="1833908" y="1320564"/>
            <a:ext cx="5690420" cy="3328964"/>
          </a:xfrm>
          <a:prstGeom prst="rect">
            <a:avLst/>
          </a:prstGeom>
        </p:spPr>
      </p:pic>
    </p:spTree>
    <p:extLst>
      <p:ext uri="{BB962C8B-B14F-4D97-AF65-F5344CB8AC3E}">
        <p14:creationId xmlns:p14="http://schemas.microsoft.com/office/powerpoint/2010/main" val="188703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데이터 입력하기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4" name="그림 3">
            <a:extLst>
              <a:ext uri="{FF2B5EF4-FFF2-40B4-BE49-F238E27FC236}">
                <a16:creationId xmlns:a16="http://schemas.microsoft.com/office/drawing/2014/main" id="{60C6FCCA-4141-4FB1-AD1C-6E1D8CDF967F}"/>
              </a:ext>
            </a:extLst>
          </p:cNvPr>
          <p:cNvPicPr>
            <a:picLocks noChangeAspect="1"/>
          </p:cNvPicPr>
          <p:nvPr/>
        </p:nvPicPr>
        <p:blipFill>
          <a:blip r:embed="rId4"/>
          <a:stretch>
            <a:fillRect/>
          </a:stretch>
        </p:blipFill>
        <p:spPr>
          <a:xfrm>
            <a:off x="614937" y="1427376"/>
            <a:ext cx="3817756" cy="3006173"/>
          </a:xfrm>
          <a:prstGeom prst="rect">
            <a:avLst/>
          </a:prstGeom>
        </p:spPr>
      </p:pic>
      <p:pic>
        <p:nvPicPr>
          <p:cNvPr id="5" name="그림 4">
            <a:extLst>
              <a:ext uri="{FF2B5EF4-FFF2-40B4-BE49-F238E27FC236}">
                <a16:creationId xmlns:a16="http://schemas.microsoft.com/office/drawing/2014/main" id="{2FAB80F7-D14C-4834-BC8E-F9BC3AB6BD84}"/>
              </a:ext>
            </a:extLst>
          </p:cNvPr>
          <p:cNvPicPr>
            <a:picLocks noChangeAspect="1"/>
          </p:cNvPicPr>
          <p:nvPr/>
        </p:nvPicPr>
        <p:blipFill>
          <a:blip r:embed="rId5"/>
          <a:stretch>
            <a:fillRect/>
          </a:stretch>
        </p:blipFill>
        <p:spPr>
          <a:xfrm>
            <a:off x="4923259" y="1491629"/>
            <a:ext cx="3817756" cy="3006173"/>
          </a:xfrm>
          <a:prstGeom prst="rect">
            <a:avLst/>
          </a:prstGeom>
        </p:spPr>
      </p:pic>
    </p:spTree>
    <p:extLst>
      <p:ext uri="{BB962C8B-B14F-4D97-AF65-F5344CB8AC3E}">
        <p14:creationId xmlns:p14="http://schemas.microsoft.com/office/powerpoint/2010/main" val="15512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데이터 입력하기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3" name="그림 2">
            <a:extLst>
              <a:ext uri="{FF2B5EF4-FFF2-40B4-BE49-F238E27FC236}">
                <a16:creationId xmlns:a16="http://schemas.microsoft.com/office/drawing/2014/main" id="{EF23E322-57B1-4B5B-9751-B8A6A620E5EE}"/>
              </a:ext>
            </a:extLst>
          </p:cNvPr>
          <p:cNvPicPr>
            <a:picLocks noChangeAspect="1"/>
          </p:cNvPicPr>
          <p:nvPr/>
        </p:nvPicPr>
        <p:blipFill>
          <a:blip r:embed="rId4"/>
          <a:stretch>
            <a:fillRect/>
          </a:stretch>
        </p:blipFill>
        <p:spPr>
          <a:xfrm>
            <a:off x="2123728" y="1345248"/>
            <a:ext cx="4544544" cy="3373557"/>
          </a:xfrm>
          <a:prstGeom prst="rect">
            <a:avLst/>
          </a:prstGeom>
        </p:spPr>
      </p:pic>
    </p:spTree>
    <p:extLst>
      <p:ext uri="{BB962C8B-B14F-4D97-AF65-F5344CB8AC3E}">
        <p14:creationId xmlns:p14="http://schemas.microsoft.com/office/powerpoint/2010/main" val="338275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데이터 입력하기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4" name="그림 3">
            <a:extLst>
              <a:ext uri="{FF2B5EF4-FFF2-40B4-BE49-F238E27FC236}">
                <a16:creationId xmlns:a16="http://schemas.microsoft.com/office/drawing/2014/main" id="{493F97B3-97CC-4D94-8A05-75A57C9A77C0}"/>
              </a:ext>
            </a:extLst>
          </p:cNvPr>
          <p:cNvPicPr>
            <a:picLocks noChangeAspect="1"/>
          </p:cNvPicPr>
          <p:nvPr/>
        </p:nvPicPr>
        <p:blipFill>
          <a:blip r:embed="rId4"/>
          <a:stretch>
            <a:fillRect/>
          </a:stretch>
        </p:blipFill>
        <p:spPr>
          <a:xfrm>
            <a:off x="2405038" y="1296785"/>
            <a:ext cx="4472536" cy="3320103"/>
          </a:xfrm>
          <a:prstGeom prst="rect">
            <a:avLst/>
          </a:prstGeom>
        </p:spPr>
      </p:pic>
      <p:sp>
        <p:nvSpPr>
          <p:cNvPr id="5" name="TextBox 4">
            <a:extLst>
              <a:ext uri="{FF2B5EF4-FFF2-40B4-BE49-F238E27FC236}">
                <a16:creationId xmlns:a16="http://schemas.microsoft.com/office/drawing/2014/main" id="{52E37314-DB1C-47E9-BDCE-655C1120620F}"/>
              </a:ext>
            </a:extLst>
          </p:cNvPr>
          <p:cNvSpPr txBox="1"/>
          <p:nvPr/>
        </p:nvSpPr>
        <p:spPr>
          <a:xfrm>
            <a:off x="5641469" y="2211710"/>
            <a:ext cx="3038011" cy="276999"/>
          </a:xfrm>
          <a:prstGeom prst="rect">
            <a:avLst/>
          </a:prstGeom>
          <a:noFill/>
        </p:spPr>
        <p:txBody>
          <a:bodyPr wrap="none" rtlCol="0">
            <a:spAutoFit/>
          </a:bodyPr>
          <a:lstStyle/>
          <a:p>
            <a:r>
              <a:rPr lang="en-US" altLang="ko-KR" b="0">
                <a:latin typeface="돋움" pitchFamily="50" charset="-127"/>
                <a:ea typeface="돋움" pitchFamily="50" charset="-127"/>
              </a:rPr>
              <a:t>NUMBER </a:t>
            </a:r>
            <a:r>
              <a:rPr lang="ko-KR" altLang="en-US" b="0">
                <a:latin typeface="돋움" pitchFamily="50" charset="-127"/>
                <a:ea typeface="돋움" pitchFamily="50" charset="-127"/>
              </a:rPr>
              <a:t>타입에 </a:t>
            </a:r>
            <a:r>
              <a:rPr lang="en-US" altLang="ko-KR" b="0">
                <a:latin typeface="돋움" pitchFamily="50" charset="-127"/>
                <a:ea typeface="돋움" pitchFamily="50" charset="-127"/>
              </a:rPr>
              <a:t>String </a:t>
            </a:r>
            <a:r>
              <a:rPr lang="ko-KR" altLang="en-US" b="0">
                <a:latin typeface="돋움" pitchFamily="50" charset="-127"/>
                <a:ea typeface="돋움" pitchFamily="50" charset="-127"/>
              </a:rPr>
              <a:t>값 헤더가 들어옴</a:t>
            </a:r>
            <a:endParaRPr lang="ko-KR" altLang="en-US" b="0" dirty="0">
              <a:latin typeface="돋움" pitchFamily="50" charset="-127"/>
              <a:ea typeface="돋움" pitchFamily="50" charset="-127"/>
            </a:endParaRPr>
          </a:p>
        </p:txBody>
      </p:sp>
    </p:spTree>
    <p:extLst>
      <p:ext uri="{BB962C8B-B14F-4D97-AF65-F5344CB8AC3E}">
        <p14:creationId xmlns:p14="http://schemas.microsoft.com/office/powerpoint/2010/main" val="75598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데이터 입력하기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9" name="그림 8">
            <a:extLst>
              <a:ext uri="{FF2B5EF4-FFF2-40B4-BE49-F238E27FC236}">
                <a16:creationId xmlns:a16="http://schemas.microsoft.com/office/drawing/2014/main" id="{253DF227-AAF3-4FC4-80A4-0579254DFC45}"/>
              </a:ext>
            </a:extLst>
          </p:cNvPr>
          <p:cNvPicPr>
            <a:picLocks noChangeAspect="1"/>
          </p:cNvPicPr>
          <p:nvPr/>
        </p:nvPicPr>
        <p:blipFill>
          <a:blip r:embed="rId4"/>
          <a:stretch>
            <a:fillRect/>
          </a:stretch>
        </p:blipFill>
        <p:spPr>
          <a:xfrm>
            <a:off x="2627784" y="1370782"/>
            <a:ext cx="3528392" cy="3358828"/>
          </a:xfrm>
          <a:prstGeom prst="rect">
            <a:avLst/>
          </a:prstGeom>
        </p:spPr>
      </p:pic>
    </p:spTree>
    <p:extLst>
      <p:ext uri="{BB962C8B-B14F-4D97-AF65-F5344CB8AC3E}">
        <p14:creationId xmlns:p14="http://schemas.microsoft.com/office/powerpoint/2010/main" val="35122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3181558"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4.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입력한 데이터 조회하기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5B59A976-6F4D-46C3-BCA6-EEB03B895F2A}"/>
              </a:ext>
            </a:extLst>
          </p:cNvPr>
          <p:cNvSpPr txBox="1"/>
          <p:nvPr/>
        </p:nvSpPr>
        <p:spPr>
          <a:xfrm>
            <a:off x="395536" y="133920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유형</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9" name="표 8">
            <a:extLst>
              <a:ext uri="{FF2B5EF4-FFF2-40B4-BE49-F238E27FC236}">
                <a16:creationId xmlns:a16="http://schemas.microsoft.com/office/drawing/2014/main" id="{AEC8903D-4CA7-4A3A-A35A-C0442EFE4608}"/>
              </a:ext>
            </a:extLst>
          </p:cNvPr>
          <p:cNvGraphicFramePr>
            <a:graphicFrameLocks noGrp="1"/>
          </p:cNvGraphicFramePr>
          <p:nvPr>
            <p:extLst>
              <p:ext uri="{D42A27DB-BD31-4B8C-83A1-F6EECF244321}">
                <p14:modId xmlns:p14="http://schemas.microsoft.com/office/powerpoint/2010/main" val="2085611766"/>
              </p:ext>
            </p:extLst>
          </p:nvPr>
        </p:nvGraphicFramePr>
        <p:xfrm>
          <a:off x="410424" y="1671061"/>
          <a:ext cx="8147980" cy="828681"/>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828681">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 조회</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SELECT</a:t>
                      </a:r>
                      <a:r>
                        <a:rPr lang="en-US" altLang="ko-KR" sz="1200">
                          <a:solidFill>
                            <a:schemeClr val="tx1"/>
                          </a:solidFill>
                          <a:latin typeface="맑은 고딕" panose="020B0503020000020004" pitchFamily="50" charset="-127"/>
                          <a:ea typeface="맑은 고딕" panose="020B0503020000020004" pitchFamily="50" charset="-127"/>
                        </a:rPr>
                        <a:t> {</a:t>
                      </a:r>
                      <a:r>
                        <a:rPr lang="ko-KR" altLang="en-US" sz="1200">
                          <a:solidFill>
                            <a:schemeClr val="tx1"/>
                          </a:solidFill>
                          <a:latin typeface="맑은 고딕" panose="020B0503020000020004" pitchFamily="50" charset="-127"/>
                          <a:ea typeface="맑은 고딕" panose="020B0503020000020004" pitchFamily="50" charset="-127"/>
                        </a:rPr>
                        <a:t>컬럼명</a:t>
                      </a:r>
                      <a:r>
                        <a:rPr lang="en-US" altLang="ko-KR" sz="1200">
                          <a:solidFill>
                            <a:schemeClr val="tx1"/>
                          </a:solidFill>
                          <a:latin typeface="맑은 고딕" panose="020B0503020000020004" pitchFamily="50" charset="-127"/>
                          <a:ea typeface="맑은 고딕" panose="020B0503020000020004" pitchFamily="50" charset="-127"/>
                        </a:rPr>
                        <a:t>}, {</a:t>
                      </a:r>
                      <a:r>
                        <a:rPr lang="ko-KR" altLang="en-US" sz="1200">
                          <a:solidFill>
                            <a:schemeClr val="tx1"/>
                          </a:solidFill>
                          <a:latin typeface="맑은 고딕" panose="020B0503020000020004" pitchFamily="50" charset="-127"/>
                          <a:ea typeface="맑은 고딕" panose="020B0503020000020004" pitchFamily="50" charset="-127"/>
                        </a:rPr>
                        <a:t>컬럼명</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FROM</a:t>
                      </a:r>
                      <a:r>
                        <a:rPr lang="ko-KR" altLang="en-US"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테이블명</a:t>
                      </a:r>
                      <a:r>
                        <a:rPr lang="en-US" altLang="ko-KR" sz="1200">
                          <a:solidFill>
                            <a:schemeClr val="tx1"/>
                          </a:solidFill>
                          <a:latin typeface="맑은 고딕" panose="020B0503020000020004" pitchFamily="50" charset="-127"/>
                          <a:ea typeface="맑은 고딕" panose="020B0503020000020004" pitchFamily="50" charset="-127"/>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10" name="TextBox 9">
            <a:extLst>
              <a:ext uri="{FF2B5EF4-FFF2-40B4-BE49-F238E27FC236}">
                <a16:creationId xmlns:a16="http://schemas.microsoft.com/office/drawing/2014/main" id="{1B7AEC10-816B-4527-A971-6D59B9388F72}"/>
              </a:ext>
            </a:extLst>
          </p:cNvPr>
          <p:cNvSpPr txBox="1"/>
          <p:nvPr/>
        </p:nvSpPr>
        <p:spPr>
          <a:xfrm>
            <a:off x="397416" y="2812891"/>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실습예제</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D8CBE34C-A553-4B06-BD87-BDC241A24CC1}"/>
              </a:ext>
            </a:extLst>
          </p:cNvPr>
          <p:cNvGraphicFramePr>
            <a:graphicFrameLocks noGrp="1"/>
          </p:cNvGraphicFramePr>
          <p:nvPr>
            <p:extLst>
              <p:ext uri="{D42A27DB-BD31-4B8C-83A1-F6EECF244321}">
                <p14:modId xmlns:p14="http://schemas.microsoft.com/office/powerpoint/2010/main" val="3238335071"/>
              </p:ext>
            </p:extLst>
          </p:nvPr>
        </p:nvGraphicFramePr>
        <p:xfrm>
          <a:off x="412304" y="3144748"/>
          <a:ext cx="8147980" cy="828681"/>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828681">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 생성</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SELECT</a:t>
                      </a:r>
                      <a:r>
                        <a:rPr lang="en-US" altLang="ko-KR" sz="1200">
                          <a:solidFill>
                            <a:schemeClr val="tx1"/>
                          </a:solidFill>
                          <a:latin typeface="맑은 고딕" panose="020B0503020000020004" pitchFamily="50" charset="-127"/>
                          <a:ea typeface="맑은 고딕" panose="020B0503020000020004" pitchFamily="50" charset="-127"/>
                        </a:rPr>
                        <a:t> REGIONID,</a:t>
                      </a:r>
                      <a:r>
                        <a:rPr lang="ko-KR" altLang="en-US"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1"/>
                          </a:solidFill>
                          <a:latin typeface="맑은 고딕" panose="020B0503020000020004" pitchFamily="50" charset="-127"/>
                          <a:ea typeface="맑은 고딕" panose="020B0503020000020004" pitchFamily="50" charset="-127"/>
                        </a:rPr>
                        <a:t>PRODUCTGROUP,</a:t>
                      </a:r>
                      <a:r>
                        <a:rPr lang="ko-KR" altLang="en-US"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1"/>
                          </a:solidFill>
                          <a:latin typeface="맑은 고딕" panose="020B0503020000020004" pitchFamily="50" charset="-127"/>
                          <a:ea typeface="맑은 고딕" panose="020B0503020000020004" pitchFamily="50" charset="-127"/>
                        </a:rPr>
                        <a:t>YEARWEEK,</a:t>
                      </a:r>
                      <a:r>
                        <a:rPr lang="ko-KR" altLang="en-US"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1"/>
                          </a:solidFill>
                          <a:latin typeface="맑은 고딕" panose="020B0503020000020004" pitchFamily="50" charset="-127"/>
                          <a:ea typeface="맑은 고딕" panose="020B0503020000020004" pitchFamily="50" charset="-127"/>
                        </a:rPr>
                        <a:t>VOLUME</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FROM</a:t>
                      </a:r>
                      <a:r>
                        <a:rPr lang="en-US" altLang="ko-KR" sz="1200">
                          <a:solidFill>
                            <a:schemeClr val="tx1"/>
                          </a:solidFill>
                          <a:latin typeface="맑은 고딕" panose="020B0503020000020004" pitchFamily="50" charset="-127"/>
                          <a:ea typeface="맑은 고딕" panose="020B0503020000020004" pitchFamily="50" charset="-127"/>
                        </a:rPr>
                        <a:t> KOPO_PRODUCT_VOLUME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Tree>
    <p:extLst>
      <p:ext uri="{BB962C8B-B14F-4D97-AF65-F5344CB8AC3E}">
        <p14:creationId xmlns:p14="http://schemas.microsoft.com/office/powerpoint/2010/main" val="12146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64A712-E517-4618-AED0-D5E5F41CC5AF}"/>
              </a:ext>
            </a:extLst>
          </p:cNvPr>
          <p:cNvSpPr txBox="1"/>
          <p:nvPr/>
        </p:nvSpPr>
        <p:spPr>
          <a:xfrm>
            <a:off x="-11652" y="2340917"/>
            <a:ext cx="9155652" cy="1200329"/>
          </a:xfrm>
          <a:prstGeom prst="rect">
            <a:avLst/>
          </a:prstGeom>
          <a:solidFill>
            <a:schemeClr val="tx2"/>
          </a:solidFill>
        </p:spPr>
        <p:txBody>
          <a:bodyPr wrap="square" rtlCol="0">
            <a:spAutoFit/>
          </a:bodyPr>
          <a:lstStyle/>
          <a:p>
            <a:pPr algn="ctr"/>
            <a:r>
              <a:rPr lang="ko-KR" altLang="en-US" sz="3600" b="0">
                <a:solidFill>
                  <a:schemeClr val="bg1"/>
                </a:solidFill>
              </a:rPr>
              <a:t>실제 데이터를 샘플로 생성한 후</a:t>
            </a:r>
            <a:endParaRPr lang="en-US" altLang="ko-KR" sz="3600" b="0">
              <a:solidFill>
                <a:schemeClr val="bg1"/>
              </a:solidFill>
            </a:endParaRPr>
          </a:p>
          <a:p>
            <a:pPr algn="ctr"/>
            <a:r>
              <a:rPr lang="ko-KR" altLang="en-US" sz="3600" b="0">
                <a:solidFill>
                  <a:schemeClr val="bg1"/>
                </a:solidFill>
              </a:rPr>
              <a:t>데이터를 입력해보세요</a:t>
            </a:r>
            <a:endParaRPr lang="ko-KR" altLang="en-US" sz="3600" b="0" dirty="0">
              <a:solidFill>
                <a:schemeClr val="bg1"/>
              </a:solidFill>
            </a:endParaRPr>
          </a:p>
        </p:txBody>
      </p:sp>
      <p:sp>
        <p:nvSpPr>
          <p:cNvPr id="6" name="TextBox 5">
            <a:extLst>
              <a:ext uri="{FF2B5EF4-FFF2-40B4-BE49-F238E27FC236}">
                <a16:creationId xmlns:a16="http://schemas.microsoft.com/office/drawing/2014/main" id="{6163F042-1A25-423E-B633-3AAE62388CA2}"/>
              </a:ext>
            </a:extLst>
          </p:cNvPr>
          <p:cNvSpPr txBox="1"/>
          <p:nvPr/>
        </p:nvSpPr>
        <p:spPr>
          <a:xfrm>
            <a:off x="1907704" y="3745364"/>
            <a:ext cx="5472608" cy="338554"/>
          </a:xfrm>
          <a:prstGeom prst="rect">
            <a:avLst/>
          </a:prstGeom>
          <a:noFill/>
        </p:spPr>
        <p:txBody>
          <a:bodyPr wrap="square" rtlCol="0">
            <a:spAutoFit/>
          </a:bodyPr>
          <a:lstStyle/>
          <a:p>
            <a:pPr algn="ctr"/>
            <a:r>
              <a:rPr lang="ko-KR" altLang="en-US" sz="1600" b="0"/>
              <a:t>접속 계정은 </a:t>
            </a:r>
            <a:r>
              <a:rPr lang="en-US" altLang="ko-KR" sz="1600" b="0"/>
              <a:t>( SYSTEM / </a:t>
            </a:r>
            <a:r>
              <a:rPr lang="ko-KR" altLang="en-US" sz="1600" b="0"/>
              <a:t>설정한 패스워드</a:t>
            </a:r>
            <a:r>
              <a:rPr lang="en-US" altLang="ko-KR" sz="1600" b="0"/>
              <a:t>)</a:t>
            </a:r>
            <a:endParaRPr lang="ko-KR" altLang="en-US" sz="1600" b="0" dirty="0"/>
          </a:p>
        </p:txBody>
      </p:sp>
    </p:spTree>
    <p:extLst>
      <p:ext uri="{BB962C8B-B14F-4D97-AF65-F5344CB8AC3E}">
        <p14:creationId xmlns:p14="http://schemas.microsoft.com/office/powerpoint/2010/main" val="348619300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9">
            <a:extLst>
              <a:ext uri="{FF2B5EF4-FFF2-40B4-BE49-F238E27FC236}">
                <a16:creationId xmlns:a16="http://schemas.microsoft.com/office/drawing/2014/main" id="{33CA99B1-9517-42B3-B265-2E1DFDB241C4}"/>
              </a:ext>
            </a:extLst>
          </p:cNvPr>
          <p:cNvGrpSpPr>
            <a:grpSpLocks/>
          </p:cNvGrpSpPr>
          <p:nvPr/>
        </p:nvGrpSpPr>
        <p:grpSpPr bwMode="auto">
          <a:xfrm>
            <a:off x="304478" y="773720"/>
            <a:ext cx="8541138" cy="3987251"/>
            <a:chOff x="457654" y="1980431"/>
            <a:chExt cx="11521123" cy="5271167"/>
          </a:xfrm>
        </p:grpSpPr>
        <p:sp>
          <p:nvSpPr>
            <p:cNvPr id="16" name="모서리가 둥근 직사각형 42">
              <a:extLst>
                <a:ext uri="{FF2B5EF4-FFF2-40B4-BE49-F238E27FC236}">
                  <a16:creationId xmlns:a16="http://schemas.microsoft.com/office/drawing/2014/main" id="{3707BD29-DBB8-44DF-A454-824886401219}"/>
                </a:ext>
              </a:extLst>
            </p:cNvPr>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17" name="Picture 26" descr="그림2">
              <a:extLst>
                <a:ext uri="{FF2B5EF4-FFF2-40B4-BE49-F238E27FC236}">
                  <a16:creationId xmlns:a16="http://schemas.microsoft.com/office/drawing/2014/main" id="{4E8CD70E-0CAF-4F41-908A-ADE3FBC4A925}"/>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18" name="직사각형 17">
              <a:extLst>
                <a:ext uri="{FF2B5EF4-FFF2-40B4-BE49-F238E27FC236}">
                  <a16:creationId xmlns:a16="http://schemas.microsoft.com/office/drawing/2014/main" id="{214653A7-411F-42FA-8433-FC1AF679C34A}"/>
                </a:ext>
              </a:extLst>
            </p:cNvPr>
            <p:cNvSpPr/>
            <p:nvPr/>
          </p:nvSpPr>
          <p:spPr>
            <a:xfrm>
              <a:off x="911746" y="2055249"/>
              <a:ext cx="3579418"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왜 </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을 </a:t>
              </a:r>
              <a:r>
                <a:rPr lang="ko-KR" altLang="en-US"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배워야 할까요</a:t>
              </a:r>
              <a:r>
                <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a:t>
              </a:r>
            </a:p>
          </p:txBody>
        </p:sp>
      </p:grpSp>
      <p:grpSp>
        <p:nvGrpSpPr>
          <p:cNvPr id="19" name="그룹 52">
            <a:extLst>
              <a:ext uri="{FF2B5EF4-FFF2-40B4-BE49-F238E27FC236}">
                <a16:creationId xmlns:a16="http://schemas.microsoft.com/office/drawing/2014/main" id="{FDC3B3A3-7A3F-4B9F-B267-32A82FAE5187}"/>
              </a:ext>
            </a:extLst>
          </p:cNvPr>
          <p:cNvGrpSpPr/>
          <p:nvPr/>
        </p:nvGrpSpPr>
        <p:grpSpPr>
          <a:xfrm>
            <a:off x="643211" y="1410156"/>
            <a:ext cx="4072805" cy="409829"/>
            <a:chOff x="1049186" y="1449928"/>
            <a:chExt cx="11971129" cy="690655"/>
          </a:xfrm>
        </p:grpSpPr>
        <p:sp>
          <p:nvSpPr>
            <p:cNvPr id="20" name="직사각형 19">
              <a:extLst>
                <a:ext uri="{FF2B5EF4-FFF2-40B4-BE49-F238E27FC236}">
                  <a16:creationId xmlns:a16="http://schemas.microsoft.com/office/drawing/2014/main" id="{500ED783-9E64-4FF3-95C8-C78B17288BD7}"/>
                </a:ext>
              </a:extLst>
            </p:cNvPr>
            <p:cNvSpPr/>
            <p:nvPr/>
          </p:nvSpPr>
          <p:spPr>
            <a:xfrm>
              <a:off x="1678231" y="1494521"/>
              <a:ext cx="11342084" cy="60091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prstClr val="white"/>
                </a:solidFill>
                <a:latin typeface="나눔바른고딕" panose="020B0603020101020101" pitchFamily="50" charset="-127"/>
                <a:ea typeface="나눔바른고딕" panose="020B0603020101020101" pitchFamily="50" charset="-127"/>
              </a:endParaRPr>
            </a:p>
          </p:txBody>
        </p:sp>
        <p:grpSp>
          <p:nvGrpSpPr>
            <p:cNvPr id="21" name="그룹 65">
              <a:extLst>
                <a:ext uri="{FF2B5EF4-FFF2-40B4-BE49-F238E27FC236}">
                  <a16:creationId xmlns:a16="http://schemas.microsoft.com/office/drawing/2014/main" id="{775B2E3D-C5A2-4992-BE1F-F7A60B0F96F4}"/>
                </a:ext>
              </a:extLst>
            </p:cNvPr>
            <p:cNvGrpSpPr/>
            <p:nvPr/>
          </p:nvGrpSpPr>
          <p:grpSpPr>
            <a:xfrm>
              <a:off x="1049186" y="1449928"/>
              <a:ext cx="1271322" cy="690655"/>
              <a:chOff x="977755" y="4888338"/>
              <a:chExt cx="1271322" cy="512276"/>
            </a:xfrm>
          </p:grpSpPr>
          <p:grpSp>
            <p:nvGrpSpPr>
              <p:cNvPr id="23" name="그룹 76">
                <a:extLst>
                  <a:ext uri="{FF2B5EF4-FFF2-40B4-BE49-F238E27FC236}">
                    <a16:creationId xmlns:a16="http://schemas.microsoft.com/office/drawing/2014/main" id="{3DF77981-2373-4632-A4E5-C2FA1CDDCC65}"/>
                  </a:ext>
                </a:extLst>
              </p:cNvPr>
              <p:cNvGrpSpPr>
                <a:grpSpLocks/>
              </p:cNvGrpSpPr>
              <p:nvPr/>
            </p:nvGrpSpPr>
            <p:grpSpPr bwMode="auto">
              <a:xfrm>
                <a:off x="977755" y="4888338"/>
                <a:ext cx="1271322" cy="512276"/>
                <a:chOff x="827708" y="1950827"/>
                <a:chExt cx="462223" cy="434439"/>
              </a:xfrm>
            </p:grpSpPr>
            <p:sp>
              <p:nvSpPr>
                <p:cNvPr id="33" name="모서리가 둥근 직사각형 69">
                  <a:extLst>
                    <a:ext uri="{FF2B5EF4-FFF2-40B4-BE49-F238E27FC236}">
                      <a16:creationId xmlns:a16="http://schemas.microsoft.com/office/drawing/2014/main" id="{F4F0BE48-05E5-4BFB-9A0C-4AF822725FBA}"/>
                    </a:ext>
                  </a:extLst>
                </p:cNvPr>
                <p:cNvSpPr/>
                <p:nvPr/>
              </p:nvSpPr>
              <p:spPr>
                <a:xfrm>
                  <a:off x="827708" y="1950826"/>
                  <a:ext cx="462223" cy="434439"/>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4" name="모서리가 둥근 직사각형 70">
                  <a:extLst>
                    <a:ext uri="{FF2B5EF4-FFF2-40B4-BE49-F238E27FC236}">
                      <a16:creationId xmlns:a16="http://schemas.microsoft.com/office/drawing/2014/main" id="{C4F511DE-167D-47FD-8B96-F0F3B53F81B3}"/>
                    </a:ext>
                  </a:extLst>
                </p:cNvPr>
                <p:cNvSpPr/>
                <p:nvPr/>
              </p:nvSpPr>
              <p:spPr>
                <a:xfrm>
                  <a:off x="851734" y="1969340"/>
                  <a:ext cx="413586" cy="393346"/>
                </a:xfrm>
                <a:prstGeom prst="roundRect">
                  <a:avLst/>
                </a:prstGeom>
                <a:gradFill flip="none" rotWithShape="1">
                  <a:gsLst>
                    <a:gs pos="100000">
                      <a:srgbClr val="7C74DE"/>
                    </a:gs>
                    <a:gs pos="0">
                      <a:srgbClr val="5E318F"/>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5" name="자유형 16">
                  <a:extLst>
                    <a:ext uri="{FF2B5EF4-FFF2-40B4-BE49-F238E27FC236}">
                      <a16:creationId xmlns:a16="http://schemas.microsoft.com/office/drawing/2014/main" id="{D3D2ECDA-F25F-46D7-924A-837104F4745C}"/>
                    </a:ext>
                  </a:extLst>
                </p:cNvPr>
                <p:cNvSpPr/>
                <p:nvPr/>
              </p:nvSpPr>
              <p:spPr>
                <a:xfrm>
                  <a:off x="865023" y="1980665"/>
                  <a:ext cx="390001" cy="177833"/>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31" name="TextBox 30">
                <a:extLst>
                  <a:ext uri="{FF2B5EF4-FFF2-40B4-BE49-F238E27FC236}">
                    <a16:creationId xmlns:a16="http://schemas.microsoft.com/office/drawing/2014/main" id="{27F1C507-230E-49BF-8A4A-F8ECEB334044}"/>
                  </a:ext>
                </a:extLst>
              </p:cNvPr>
              <p:cNvSpPr txBox="1"/>
              <p:nvPr/>
            </p:nvSpPr>
            <p:spPr bwMode="auto">
              <a:xfrm>
                <a:off x="1163065" y="4963248"/>
                <a:ext cx="944251" cy="362458"/>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defRPr/>
                </a:pPr>
                <a:r>
                  <a:rPr lang="en-US" altLang="ko-KR"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1</a:t>
                </a:r>
                <a:endParaRPr lang="ko-KR" altLang="en-US"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2" name="직사각형 21">
              <a:extLst>
                <a:ext uri="{FF2B5EF4-FFF2-40B4-BE49-F238E27FC236}">
                  <a16:creationId xmlns:a16="http://schemas.microsoft.com/office/drawing/2014/main" id="{9937C643-BF32-40B3-B6C8-3E9F5953C004}"/>
                </a:ext>
              </a:extLst>
            </p:cNvPr>
            <p:cNvSpPr/>
            <p:nvPr/>
          </p:nvSpPr>
          <p:spPr>
            <a:xfrm>
              <a:off x="2463249" y="1555083"/>
              <a:ext cx="5824581" cy="466806"/>
            </a:xfrm>
            <a:prstGeom prst="rect">
              <a:avLst/>
            </a:prstGeom>
          </p:spPr>
          <p:txBody>
            <a:bodyPr wrap="none">
              <a:spAutoFit/>
            </a:bodyPr>
            <a:lstStyle/>
            <a:p>
              <a:r>
                <a:rPr lang="en-US" altLang="ko-KR"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DBMS </a:t>
              </a:r>
              <a:r>
                <a:rPr lang="ko-KR" altLang="en-US"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국내시장 점유율 </a:t>
              </a:r>
              <a:r>
                <a:rPr lang="en-US" altLang="ko-KR"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1</a:t>
              </a:r>
              <a:r>
                <a:rPr lang="ko-KR" altLang="en-US"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위</a:t>
              </a:r>
              <a:endParaRPr lang="en-US" altLang="ko-KR"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pSp>
      <p:grpSp>
        <p:nvGrpSpPr>
          <p:cNvPr id="36" name="그룹 88">
            <a:extLst>
              <a:ext uri="{FF2B5EF4-FFF2-40B4-BE49-F238E27FC236}">
                <a16:creationId xmlns:a16="http://schemas.microsoft.com/office/drawing/2014/main" id="{7DD4E9C4-9E03-4C21-A429-42640B8D4F0F}"/>
              </a:ext>
            </a:extLst>
          </p:cNvPr>
          <p:cNvGrpSpPr/>
          <p:nvPr/>
        </p:nvGrpSpPr>
        <p:grpSpPr>
          <a:xfrm>
            <a:off x="643212" y="1978278"/>
            <a:ext cx="4072804" cy="409606"/>
            <a:chOff x="1049187" y="2349884"/>
            <a:chExt cx="11971129" cy="690279"/>
          </a:xfrm>
        </p:grpSpPr>
        <p:sp>
          <p:nvSpPr>
            <p:cNvPr id="37" name="직사각형 36">
              <a:extLst>
                <a:ext uri="{FF2B5EF4-FFF2-40B4-BE49-F238E27FC236}">
                  <a16:creationId xmlns:a16="http://schemas.microsoft.com/office/drawing/2014/main" id="{F80A1431-728F-4FB2-97E6-221855DDE450}"/>
                </a:ext>
              </a:extLst>
            </p:cNvPr>
            <p:cNvSpPr/>
            <p:nvPr/>
          </p:nvSpPr>
          <p:spPr>
            <a:xfrm>
              <a:off x="1678229" y="2392267"/>
              <a:ext cx="11342087" cy="6009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prstClr val="white"/>
                </a:solidFill>
                <a:latin typeface="나눔바른고딕" panose="020B0603020101020101" pitchFamily="50" charset="-127"/>
                <a:ea typeface="나눔바른고딕" panose="020B0603020101020101" pitchFamily="50" charset="-127"/>
              </a:endParaRPr>
            </a:p>
          </p:txBody>
        </p:sp>
        <p:grpSp>
          <p:nvGrpSpPr>
            <p:cNvPr id="38" name="그룹 90">
              <a:extLst>
                <a:ext uri="{FF2B5EF4-FFF2-40B4-BE49-F238E27FC236}">
                  <a16:creationId xmlns:a16="http://schemas.microsoft.com/office/drawing/2014/main" id="{F3F83AA6-EE23-4C5B-A375-F24D42B005A9}"/>
                </a:ext>
              </a:extLst>
            </p:cNvPr>
            <p:cNvGrpSpPr/>
            <p:nvPr/>
          </p:nvGrpSpPr>
          <p:grpSpPr>
            <a:xfrm>
              <a:off x="1049187" y="2349884"/>
              <a:ext cx="1271321" cy="690279"/>
              <a:chOff x="977756" y="5443670"/>
              <a:chExt cx="1271321" cy="511997"/>
            </a:xfrm>
          </p:grpSpPr>
          <p:grpSp>
            <p:nvGrpSpPr>
              <p:cNvPr id="40" name="그룹 73">
                <a:extLst>
                  <a:ext uri="{FF2B5EF4-FFF2-40B4-BE49-F238E27FC236}">
                    <a16:creationId xmlns:a16="http://schemas.microsoft.com/office/drawing/2014/main" id="{46626EDA-8339-4AC9-8030-E0D36FB8F6E8}"/>
                  </a:ext>
                </a:extLst>
              </p:cNvPr>
              <p:cNvGrpSpPr>
                <a:grpSpLocks/>
              </p:cNvGrpSpPr>
              <p:nvPr/>
            </p:nvGrpSpPr>
            <p:grpSpPr bwMode="auto">
              <a:xfrm>
                <a:off x="977756" y="5443670"/>
                <a:ext cx="1271321" cy="511997"/>
                <a:chOff x="827708" y="1950957"/>
                <a:chExt cx="462223" cy="434822"/>
              </a:xfrm>
            </p:grpSpPr>
            <p:sp>
              <p:nvSpPr>
                <p:cNvPr id="42" name="모서리가 둥근 직사각형 69">
                  <a:extLst>
                    <a:ext uri="{FF2B5EF4-FFF2-40B4-BE49-F238E27FC236}">
                      <a16:creationId xmlns:a16="http://schemas.microsoft.com/office/drawing/2014/main" id="{D9BE54C3-A56C-4187-9E17-2416E5FE720D}"/>
                    </a:ext>
                  </a:extLst>
                </p:cNvPr>
                <p:cNvSpPr/>
                <p:nvPr/>
              </p:nvSpPr>
              <p:spPr>
                <a:xfrm>
                  <a:off x="827708" y="1950957"/>
                  <a:ext cx="462223" cy="434822"/>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3" name="모서리가 둥근 직사각형 70">
                  <a:extLst>
                    <a:ext uri="{FF2B5EF4-FFF2-40B4-BE49-F238E27FC236}">
                      <a16:creationId xmlns:a16="http://schemas.microsoft.com/office/drawing/2014/main" id="{3B8B372A-2E62-4E02-876A-88F9C84BE58A}"/>
                    </a:ext>
                  </a:extLst>
                </p:cNvPr>
                <p:cNvSpPr/>
                <p:nvPr/>
              </p:nvSpPr>
              <p:spPr>
                <a:xfrm>
                  <a:off x="851734" y="1969339"/>
                  <a:ext cx="413586" cy="393346"/>
                </a:xfrm>
                <a:prstGeom prst="roundRect">
                  <a:avLst/>
                </a:prstGeom>
                <a:gradFill flip="none" rotWithShape="1">
                  <a:gsLst>
                    <a:gs pos="100000">
                      <a:srgbClr val="0473EE"/>
                    </a:gs>
                    <a:gs pos="0">
                      <a:srgbClr val="0B44B5"/>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4" name="자유형 22">
                  <a:extLst>
                    <a:ext uri="{FF2B5EF4-FFF2-40B4-BE49-F238E27FC236}">
                      <a16:creationId xmlns:a16="http://schemas.microsoft.com/office/drawing/2014/main" id="{19C04DC6-F887-479C-BDD1-BCCDF546E5B7}"/>
                    </a:ext>
                  </a:extLst>
                </p:cNvPr>
                <p:cNvSpPr/>
                <p:nvPr/>
              </p:nvSpPr>
              <p:spPr>
                <a:xfrm>
                  <a:off x="865023" y="1980821"/>
                  <a:ext cx="390001" cy="177990"/>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41" name="TextBox 40">
                <a:extLst>
                  <a:ext uri="{FF2B5EF4-FFF2-40B4-BE49-F238E27FC236}">
                    <a16:creationId xmlns:a16="http://schemas.microsoft.com/office/drawing/2014/main" id="{3BDED9BF-595C-4B4D-B582-D9CDB278820D}"/>
                  </a:ext>
                </a:extLst>
              </p:cNvPr>
              <p:cNvSpPr txBox="1"/>
              <p:nvPr/>
            </p:nvSpPr>
            <p:spPr bwMode="auto">
              <a:xfrm>
                <a:off x="1163064" y="5518436"/>
                <a:ext cx="944251" cy="362458"/>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2</a:t>
                </a:r>
                <a:endParaRPr lang="ko-KR" altLang="en-US"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39" name="직사각형 38">
              <a:extLst>
                <a:ext uri="{FF2B5EF4-FFF2-40B4-BE49-F238E27FC236}">
                  <a16:creationId xmlns:a16="http://schemas.microsoft.com/office/drawing/2014/main" id="{26FDAAAD-E3B1-40F5-A6A9-51DCC3BEDD4A}"/>
                </a:ext>
              </a:extLst>
            </p:cNvPr>
            <p:cNvSpPr/>
            <p:nvPr/>
          </p:nvSpPr>
          <p:spPr>
            <a:xfrm>
              <a:off x="2463247" y="2458649"/>
              <a:ext cx="4952920" cy="466806"/>
            </a:xfrm>
            <a:prstGeom prst="rect">
              <a:avLst/>
            </a:prstGeom>
          </p:spPr>
          <p:txBody>
            <a:bodyPr wrap="none">
              <a:spAutoFit/>
            </a:bodyPr>
            <a:lstStyle/>
            <a:p>
              <a:r>
                <a:rPr lang="ko-KR" altLang="en-US"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주요 기업에서 많이 활용</a:t>
              </a:r>
              <a:endParaRPr lang="en-US" altLang="ko-KR"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endParaRPr>
            </a:p>
          </p:txBody>
        </p:sp>
      </p:grpSp>
      <p:sp>
        <p:nvSpPr>
          <p:cNvPr id="32" name="Rectangle 11"/>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6" name="그림 5">
            <a:extLst>
              <a:ext uri="{FF2B5EF4-FFF2-40B4-BE49-F238E27FC236}">
                <a16:creationId xmlns:a16="http://schemas.microsoft.com/office/drawing/2014/main" id="{C8956AC8-FA89-409F-B023-9AD7DD4956B3}"/>
              </a:ext>
            </a:extLst>
          </p:cNvPr>
          <p:cNvPicPr>
            <a:picLocks noChangeAspect="1"/>
          </p:cNvPicPr>
          <p:nvPr/>
        </p:nvPicPr>
        <p:blipFill>
          <a:blip r:embed="rId4"/>
          <a:stretch>
            <a:fillRect/>
          </a:stretch>
        </p:blipFill>
        <p:spPr>
          <a:xfrm>
            <a:off x="3203848" y="1410155"/>
            <a:ext cx="5385001" cy="3161079"/>
          </a:xfrm>
          <a:prstGeom prst="rect">
            <a:avLst/>
          </a:prstGeom>
        </p:spPr>
      </p:pic>
    </p:spTree>
    <p:extLst>
      <p:ext uri="{BB962C8B-B14F-4D97-AF65-F5344CB8AC3E}">
        <p14:creationId xmlns:p14="http://schemas.microsoft.com/office/powerpoint/2010/main" val="186823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1"/>
          <p:cNvSpPr>
            <a:spLocks noChangeArrowheads="1"/>
          </p:cNvSpPr>
          <p:nvPr/>
        </p:nvSpPr>
        <p:spPr bwMode="auto">
          <a:xfrm>
            <a:off x="179512" y="-5151"/>
            <a:ext cx="6980962" cy="632685"/>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4.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핵심정리 </a:t>
            </a:r>
            <a:r>
              <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및</a:t>
            </a:r>
            <a:r>
              <a:rPr lang="en-US" altLang="ko-KR"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 Q&amp;A</a:t>
            </a:r>
          </a:p>
        </p:txBody>
      </p:sp>
      <p:grpSp>
        <p:nvGrpSpPr>
          <p:cNvPr id="25" name="그룹 9"/>
          <p:cNvGrpSpPr>
            <a:grpSpLocks/>
          </p:cNvGrpSpPr>
          <p:nvPr/>
        </p:nvGrpSpPr>
        <p:grpSpPr bwMode="auto">
          <a:xfrm>
            <a:off x="304478" y="773720"/>
            <a:ext cx="8541138" cy="3987251"/>
            <a:chOff x="457654" y="1980431"/>
            <a:chExt cx="11521123" cy="5271167"/>
          </a:xfrm>
        </p:grpSpPr>
        <p:sp>
          <p:nvSpPr>
            <p:cNvPr id="27" name="모서리가 둥근 직사각형 26"/>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28"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29" name="직사각형 28"/>
            <p:cNvSpPr/>
            <p:nvPr/>
          </p:nvSpPr>
          <p:spPr>
            <a:xfrm>
              <a:off x="911746" y="2055249"/>
              <a:ext cx="1516597"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ko-KR" altLang="en-US"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기억합시다</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grpSp>
        <p:nvGrpSpPr>
          <p:cNvPr id="31" name="그룹 52"/>
          <p:cNvGrpSpPr/>
          <p:nvPr/>
        </p:nvGrpSpPr>
        <p:grpSpPr>
          <a:xfrm>
            <a:off x="645209" y="1410156"/>
            <a:ext cx="7959239" cy="527603"/>
            <a:chOff x="1049186" y="1449928"/>
            <a:chExt cx="11971129" cy="690655"/>
          </a:xfrm>
        </p:grpSpPr>
        <p:sp>
          <p:nvSpPr>
            <p:cNvPr id="87" name="직사각형 86"/>
            <p:cNvSpPr/>
            <p:nvPr/>
          </p:nvSpPr>
          <p:spPr>
            <a:xfrm>
              <a:off x="1678231" y="1494521"/>
              <a:ext cx="11342084" cy="60091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latin typeface="나눔바른고딕" panose="020B0603020101020101" pitchFamily="50" charset="-127"/>
                <a:ea typeface="나눔바른고딕" panose="020B0603020101020101" pitchFamily="50" charset="-127"/>
              </a:endParaRPr>
            </a:p>
          </p:txBody>
        </p:sp>
        <p:grpSp>
          <p:nvGrpSpPr>
            <p:cNvPr id="88" name="그룹 65"/>
            <p:cNvGrpSpPr/>
            <p:nvPr/>
          </p:nvGrpSpPr>
          <p:grpSpPr>
            <a:xfrm>
              <a:off x="1049186" y="1449928"/>
              <a:ext cx="1271322" cy="690655"/>
              <a:chOff x="977755" y="4888338"/>
              <a:chExt cx="1271322" cy="512276"/>
            </a:xfrm>
          </p:grpSpPr>
          <p:grpSp>
            <p:nvGrpSpPr>
              <p:cNvPr id="90" name="그룹 76"/>
              <p:cNvGrpSpPr>
                <a:grpSpLocks/>
              </p:cNvGrpSpPr>
              <p:nvPr/>
            </p:nvGrpSpPr>
            <p:grpSpPr bwMode="auto">
              <a:xfrm>
                <a:off x="977755" y="4888338"/>
                <a:ext cx="1271322" cy="512276"/>
                <a:chOff x="827708" y="1950827"/>
                <a:chExt cx="462223" cy="434439"/>
              </a:xfrm>
            </p:grpSpPr>
            <p:sp>
              <p:nvSpPr>
                <p:cNvPr id="92" name="모서리가 둥근 직사각형 69"/>
                <p:cNvSpPr/>
                <p:nvPr/>
              </p:nvSpPr>
              <p:spPr>
                <a:xfrm>
                  <a:off x="827708" y="1950826"/>
                  <a:ext cx="462223" cy="434439"/>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93" name="모서리가 둥근 직사각형 70"/>
                <p:cNvSpPr/>
                <p:nvPr/>
              </p:nvSpPr>
              <p:spPr>
                <a:xfrm>
                  <a:off x="851734" y="1969340"/>
                  <a:ext cx="413586" cy="393346"/>
                </a:xfrm>
                <a:prstGeom prst="roundRect">
                  <a:avLst/>
                </a:prstGeom>
                <a:gradFill flip="none" rotWithShape="1">
                  <a:gsLst>
                    <a:gs pos="100000">
                      <a:srgbClr val="7C74DE"/>
                    </a:gs>
                    <a:gs pos="0">
                      <a:srgbClr val="5E318F"/>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94" name="자유형 16"/>
                <p:cNvSpPr/>
                <p:nvPr/>
              </p:nvSpPr>
              <p:spPr>
                <a:xfrm>
                  <a:off x="865023" y="1980665"/>
                  <a:ext cx="390001" cy="177833"/>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91" name="TextBox 90"/>
              <p:cNvSpPr txBox="1"/>
              <p:nvPr/>
            </p:nvSpPr>
            <p:spPr bwMode="auto">
              <a:xfrm>
                <a:off x="1163065" y="4973818"/>
                <a:ext cx="944252" cy="341316"/>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defRPr/>
                </a:pPr>
                <a:r>
                  <a:rPr lang="en-US" altLang="ko-KR"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1</a:t>
                </a:r>
                <a:endParaRPr lang="ko-KR" altLang="en-US"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89" name="직사각형 88"/>
            <p:cNvSpPr/>
            <p:nvPr/>
          </p:nvSpPr>
          <p:spPr>
            <a:xfrm>
              <a:off x="2463248" y="1555083"/>
              <a:ext cx="3373477" cy="443182"/>
            </a:xfrm>
            <a:prstGeom prst="rect">
              <a:avLst/>
            </a:prstGeom>
          </p:spPr>
          <p:txBody>
            <a:bodyPr wrap="none">
              <a:spAutoFit/>
            </a:bodyPr>
            <a:lstStyle/>
            <a:p>
              <a:r>
                <a:rPr lang="ko-KR" altLang="en-US"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데이터베이스 설치 </a:t>
              </a:r>
              <a:r>
                <a:rPr lang="en-US" altLang="ko-KR"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 </a:t>
              </a:r>
              <a:r>
                <a:rPr lang="ko-KR" altLang="en-US"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접속</a:t>
              </a:r>
              <a:endParaRPr lang="en-US" altLang="ko-KR" sz="16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pSp>
      <p:grpSp>
        <p:nvGrpSpPr>
          <p:cNvPr id="36" name="그룹 88"/>
          <p:cNvGrpSpPr/>
          <p:nvPr/>
        </p:nvGrpSpPr>
        <p:grpSpPr>
          <a:xfrm>
            <a:off x="645211" y="2095922"/>
            <a:ext cx="7959237" cy="527316"/>
            <a:chOff x="1049187" y="2349884"/>
            <a:chExt cx="11971129" cy="690279"/>
          </a:xfrm>
        </p:grpSpPr>
        <p:sp>
          <p:nvSpPr>
            <p:cNvPr id="79" name="직사각형 78"/>
            <p:cNvSpPr/>
            <p:nvPr/>
          </p:nvSpPr>
          <p:spPr>
            <a:xfrm>
              <a:off x="1678229" y="2392267"/>
              <a:ext cx="11342087" cy="6009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latin typeface="나눔바른고딕" panose="020B0603020101020101" pitchFamily="50" charset="-127"/>
                <a:ea typeface="나눔바른고딕" panose="020B0603020101020101" pitchFamily="50" charset="-127"/>
              </a:endParaRPr>
            </a:p>
          </p:txBody>
        </p:sp>
        <p:grpSp>
          <p:nvGrpSpPr>
            <p:cNvPr id="80" name="그룹 90"/>
            <p:cNvGrpSpPr/>
            <p:nvPr/>
          </p:nvGrpSpPr>
          <p:grpSpPr>
            <a:xfrm>
              <a:off x="1049187" y="2349884"/>
              <a:ext cx="1271321" cy="690279"/>
              <a:chOff x="977756" y="5443670"/>
              <a:chExt cx="1271321" cy="511997"/>
            </a:xfrm>
          </p:grpSpPr>
          <p:grpSp>
            <p:nvGrpSpPr>
              <p:cNvPr id="82" name="그룹 73"/>
              <p:cNvGrpSpPr>
                <a:grpSpLocks/>
              </p:cNvGrpSpPr>
              <p:nvPr/>
            </p:nvGrpSpPr>
            <p:grpSpPr bwMode="auto">
              <a:xfrm>
                <a:off x="977756" y="5443670"/>
                <a:ext cx="1271321" cy="511997"/>
                <a:chOff x="827708" y="1950957"/>
                <a:chExt cx="462223" cy="434822"/>
              </a:xfrm>
            </p:grpSpPr>
            <p:sp>
              <p:nvSpPr>
                <p:cNvPr id="84" name="모서리가 둥근 직사각형 69"/>
                <p:cNvSpPr/>
                <p:nvPr/>
              </p:nvSpPr>
              <p:spPr>
                <a:xfrm>
                  <a:off x="827708" y="1950957"/>
                  <a:ext cx="462223" cy="434822"/>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5" name="모서리가 둥근 직사각형 70"/>
                <p:cNvSpPr/>
                <p:nvPr/>
              </p:nvSpPr>
              <p:spPr>
                <a:xfrm>
                  <a:off x="851734" y="1969339"/>
                  <a:ext cx="413586" cy="393346"/>
                </a:xfrm>
                <a:prstGeom prst="roundRect">
                  <a:avLst/>
                </a:prstGeom>
                <a:gradFill flip="none" rotWithShape="1">
                  <a:gsLst>
                    <a:gs pos="100000">
                      <a:srgbClr val="0473EE"/>
                    </a:gs>
                    <a:gs pos="0">
                      <a:srgbClr val="0B44B5"/>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6" name="자유형 22"/>
                <p:cNvSpPr/>
                <p:nvPr/>
              </p:nvSpPr>
              <p:spPr>
                <a:xfrm>
                  <a:off x="865023" y="1980821"/>
                  <a:ext cx="390001" cy="177990"/>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83" name="TextBox 82"/>
              <p:cNvSpPr txBox="1"/>
              <p:nvPr/>
            </p:nvSpPr>
            <p:spPr bwMode="auto">
              <a:xfrm>
                <a:off x="1163063" y="5529007"/>
                <a:ext cx="944251" cy="341316"/>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2</a:t>
                </a:r>
                <a:endParaRPr lang="ko-KR" altLang="en-US"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81" name="직사각형 80"/>
            <p:cNvSpPr/>
            <p:nvPr/>
          </p:nvSpPr>
          <p:spPr>
            <a:xfrm>
              <a:off x="2463247" y="2458648"/>
              <a:ext cx="5610889" cy="443182"/>
            </a:xfrm>
            <a:prstGeom prst="rect">
              <a:avLst/>
            </a:prstGeom>
          </p:spPr>
          <p:txBody>
            <a:bodyPr wrap="none">
              <a:spAutoFit/>
            </a:bodyPr>
            <a:lstStyle/>
            <a:p>
              <a:r>
                <a:rPr lang="ko-KR" altLang="en-US" sz="1600"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테이블스페이스</a:t>
              </a:r>
              <a:r>
                <a:rPr lang="en-US" altLang="ko-KR" sz="1600"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 / </a:t>
              </a:r>
              <a:r>
                <a:rPr lang="ko-KR" altLang="en-US" sz="1600"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사용자 </a:t>
              </a:r>
              <a:r>
                <a:rPr lang="en-US" altLang="ko-KR" sz="1600"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 </a:t>
              </a:r>
              <a:r>
                <a:rPr lang="ko-KR" altLang="en-US" sz="1600"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사용자 권한 생성</a:t>
              </a:r>
              <a:endParaRPr lang="ko-KR" altLang="en-US"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endParaRPr>
            </a:p>
          </p:txBody>
        </p:sp>
      </p:grpSp>
      <p:grpSp>
        <p:nvGrpSpPr>
          <p:cNvPr id="37" name="그룹 97"/>
          <p:cNvGrpSpPr/>
          <p:nvPr/>
        </p:nvGrpSpPr>
        <p:grpSpPr>
          <a:xfrm>
            <a:off x="641117" y="2764770"/>
            <a:ext cx="7963331" cy="527497"/>
            <a:chOff x="1043031" y="3230975"/>
            <a:chExt cx="11977284" cy="690514"/>
          </a:xfrm>
        </p:grpSpPr>
        <p:sp>
          <p:nvSpPr>
            <p:cNvPr id="71" name="직사각형 70"/>
            <p:cNvSpPr/>
            <p:nvPr/>
          </p:nvSpPr>
          <p:spPr>
            <a:xfrm>
              <a:off x="1678231" y="3278160"/>
              <a:ext cx="11342084" cy="60091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latin typeface="나눔바른고딕" panose="020B0603020101020101" pitchFamily="50" charset="-127"/>
                <a:ea typeface="나눔바른고딕" panose="020B0603020101020101" pitchFamily="50" charset="-127"/>
              </a:endParaRPr>
            </a:p>
          </p:txBody>
        </p:sp>
        <p:grpSp>
          <p:nvGrpSpPr>
            <p:cNvPr id="72" name="그룹 99"/>
            <p:cNvGrpSpPr/>
            <p:nvPr/>
          </p:nvGrpSpPr>
          <p:grpSpPr>
            <a:xfrm>
              <a:off x="1043031" y="3230975"/>
              <a:ext cx="1272307" cy="690514"/>
              <a:chOff x="971600" y="6000903"/>
              <a:chExt cx="1272307" cy="512171"/>
            </a:xfrm>
          </p:grpSpPr>
          <p:grpSp>
            <p:nvGrpSpPr>
              <p:cNvPr id="74" name="그룹 77"/>
              <p:cNvGrpSpPr>
                <a:grpSpLocks/>
              </p:cNvGrpSpPr>
              <p:nvPr/>
            </p:nvGrpSpPr>
            <p:grpSpPr bwMode="auto">
              <a:xfrm>
                <a:off x="971600" y="6000903"/>
                <a:ext cx="1272307" cy="512171"/>
                <a:chOff x="827584" y="1950740"/>
                <a:chExt cx="462580" cy="434534"/>
              </a:xfrm>
            </p:grpSpPr>
            <p:sp>
              <p:nvSpPr>
                <p:cNvPr id="76" name="모서리가 둥근 직사각형 69"/>
                <p:cNvSpPr/>
                <p:nvPr/>
              </p:nvSpPr>
              <p:spPr>
                <a:xfrm>
                  <a:off x="827708" y="1951235"/>
                  <a:ext cx="462223" cy="434387"/>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77" name="모서리가 둥근 직사각형 70"/>
                <p:cNvSpPr/>
                <p:nvPr/>
              </p:nvSpPr>
              <p:spPr>
                <a:xfrm>
                  <a:off x="851734" y="1969340"/>
                  <a:ext cx="413586" cy="393346"/>
                </a:xfrm>
                <a:prstGeom prst="roundRect">
                  <a:avLst/>
                </a:prstGeom>
                <a:gradFill flip="none" rotWithShape="1">
                  <a:gsLst>
                    <a:gs pos="100000">
                      <a:srgbClr val="2FB0C1"/>
                    </a:gs>
                    <a:gs pos="0">
                      <a:srgbClr val="2A87C6"/>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78" name="자유형 28"/>
                <p:cNvSpPr/>
                <p:nvPr/>
              </p:nvSpPr>
              <p:spPr>
                <a:xfrm>
                  <a:off x="865023" y="1981069"/>
                  <a:ext cx="390001" cy="177812"/>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75" name="TextBox 74"/>
              <p:cNvSpPr txBox="1"/>
              <p:nvPr/>
            </p:nvSpPr>
            <p:spPr bwMode="auto">
              <a:xfrm>
                <a:off x="1157400" y="6086331"/>
                <a:ext cx="944252" cy="341315"/>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3</a:t>
                </a:r>
                <a:endParaRPr lang="ko-KR" altLang="en-US"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73" name="직사각형 72"/>
            <p:cNvSpPr/>
            <p:nvPr/>
          </p:nvSpPr>
          <p:spPr>
            <a:xfrm>
              <a:off x="2463250" y="3331568"/>
              <a:ext cx="9183996" cy="443180"/>
            </a:xfrm>
            <a:prstGeom prst="rect">
              <a:avLst/>
            </a:prstGeom>
          </p:spPr>
          <p:txBody>
            <a:bodyPr wrap="none">
              <a:spAutoFit/>
            </a:bodyPr>
            <a:lstStyle/>
            <a:p>
              <a:r>
                <a:rPr lang="ko-KR" altLang="en-US" sz="1600"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데이터베이스 테이블 생성 및 자료 입력등의 기본 데이터베이스 둘러보기</a:t>
              </a:r>
              <a:endParaRPr lang="ko-KR" altLang="en-US"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987" y="3444671"/>
            <a:ext cx="9143014" cy="1122095"/>
            <a:chOff x="-80254" y="3048223"/>
            <a:chExt cx="9920759" cy="1122095"/>
          </a:xfrm>
        </p:grpSpPr>
        <p:pic>
          <p:nvPicPr>
            <p:cNvPr id="12" name="그림 11" descr="16.png"/>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80254" y="3048223"/>
              <a:ext cx="3385429" cy="1122095"/>
            </a:xfrm>
            <a:prstGeom prst="rect">
              <a:avLst/>
            </a:prstGeom>
          </p:spPr>
        </p:pic>
        <p:pic>
          <p:nvPicPr>
            <p:cNvPr id="13" name="그림 12" descr="16.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6512695" y="3048223"/>
              <a:ext cx="3327810" cy="1122095"/>
            </a:xfrm>
            <a:prstGeom prst="rect">
              <a:avLst/>
            </a:prstGeom>
          </p:spPr>
        </p:pic>
        <p:pic>
          <p:nvPicPr>
            <p:cNvPr id="14" name="그림 13" descr="16.png"/>
            <p:cNvPicPr>
              <a:picLocks noChangeAspect="1"/>
            </p:cNvPicPr>
            <p:nvPr/>
          </p:nvPicPr>
          <p:blipFill rotWithShape="1">
            <a:blip r:embed="rId5" cstate="print">
              <a:extLst>
                <a:ext uri="{28A0092B-C50C-407E-A947-70E740481C1C}">
                  <a14:useLocalDpi xmlns:a14="http://schemas.microsoft.com/office/drawing/2010/main"/>
                </a:ext>
              </a:extLst>
            </a:blip>
            <a:srcRect l="-1" r="-1318"/>
            <a:stretch/>
          </p:blipFill>
          <p:spPr>
            <a:xfrm flipH="1">
              <a:off x="3079983" y="3048223"/>
              <a:ext cx="4301894" cy="1122095"/>
            </a:xfrm>
            <a:prstGeom prst="rect">
              <a:avLst/>
            </a:prstGeom>
          </p:spPr>
        </p:pic>
      </p:grpSp>
      <p:pic>
        <p:nvPicPr>
          <p:cNvPr id="8" name="그림 7"/>
          <p:cNvPicPr>
            <a:picLocks noChangeAspect="1"/>
          </p:cNvPicPr>
          <p:nvPr/>
        </p:nvPicPr>
        <p:blipFill rotWithShape="1">
          <a:blip r:embed="rId6" cstate="print">
            <a:extLst>
              <a:ext uri="{28A0092B-C50C-407E-A947-70E740481C1C}">
                <a14:useLocalDpi xmlns:a14="http://schemas.microsoft.com/office/drawing/2010/main" val="0"/>
              </a:ext>
            </a:extLst>
          </a:blip>
          <a:srcRect t="32419" b="26537"/>
          <a:stretch/>
        </p:blipFill>
        <p:spPr>
          <a:xfrm>
            <a:off x="987" y="966403"/>
            <a:ext cx="9143013" cy="3096345"/>
          </a:xfrm>
          <a:prstGeom prst="rect">
            <a:avLst/>
          </a:prstGeom>
        </p:spPr>
      </p:pic>
      <p:sp>
        <p:nvSpPr>
          <p:cNvPr id="11" name="TextBox 10"/>
          <p:cNvSpPr txBox="1"/>
          <p:nvPr/>
        </p:nvSpPr>
        <p:spPr>
          <a:xfrm>
            <a:off x="1819948" y="1798525"/>
            <a:ext cx="5519461" cy="830997"/>
          </a:xfrm>
          <a:prstGeom prst="rect">
            <a:avLst/>
          </a:prstGeom>
          <a:noFill/>
        </p:spPr>
        <p:txBody>
          <a:bodyPr wrap="none" rtlCol="0">
            <a:spAutoFit/>
          </a:bodyPr>
          <a:lstStyle/>
          <a:p>
            <a:pPr algn="ctr"/>
            <a:r>
              <a:rPr lang="ko-KR" altLang="en-US" sz="2400" dirty="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 </a:t>
            </a:r>
            <a:r>
              <a:rPr lang="ko-KR" altLang="en-US" sz="2400" kern="0" dirty="0">
                <a:gradFill>
                  <a:gsLst>
                    <a:gs pos="0">
                      <a:schemeClr val="bg1"/>
                    </a:gs>
                    <a:gs pos="100000">
                      <a:schemeClr val="bg1">
                        <a:lumMod val="95000"/>
                      </a:schemeClr>
                    </a:gs>
                  </a:gsLst>
                  <a:lin ang="5400000" scaled="0"/>
                </a:gradFill>
                <a:latin typeface="나눔바른고딕" panose="020B0603020101020101" pitchFamily="50" charset="-127"/>
                <a:ea typeface="나눔바른고딕" panose="020B0603020101020101" pitchFamily="50" charset="-127"/>
              </a:rPr>
              <a:t>다음 </a:t>
            </a:r>
            <a:r>
              <a:rPr lang="ko-KR" altLang="en-US" sz="2400" kern="0">
                <a:gradFill>
                  <a:gsLst>
                    <a:gs pos="0">
                      <a:schemeClr val="bg1"/>
                    </a:gs>
                    <a:gs pos="100000">
                      <a:schemeClr val="bg1">
                        <a:lumMod val="95000"/>
                      </a:schemeClr>
                    </a:gs>
                  </a:gsLst>
                  <a:lin ang="5400000" scaled="0"/>
                </a:gradFill>
                <a:latin typeface="나눔바른고딕" panose="020B0603020101020101" pitchFamily="50" charset="-127"/>
                <a:ea typeface="나눔바른고딕" panose="020B0603020101020101" pitchFamily="50" charset="-127"/>
              </a:rPr>
              <a:t>시간에는 관계 데이터의</a:t>
            </a:r>
            <a:endParaRPr lang="en-US" altLang="ko-KR" sz="2400" kern="0">
              <a:gradFill>
                <a:gsLst>
                  <a:gs pos="0">
                    <a:schemeClr val="bg1"/>
                  </a:gs>
                  <a:gs pos="100000">
                    <a:schemeClr val="bg1">
                      <a:lumMod val="95000"/>
                    </a:schemeClr>
                  </a:gs>
                </a:gsLst>
                <a:lin ang="5400000" scaled="0"/>
              </a:gradFill>
              <a:latin typeface="나눔바른고딕" panose="020B0603020101020101" pitchFamily="50" charset="-127"/>
              <a:ea typeface="나눔바른고딕" panose="020B0603020101020101" pitchFamily="50" charset="-127"/>
            </a:endParaRPr>
          </a:p>
          <a:p>
            <a:pPr algn="ctr"/>
            <a:r>
              <a:rPr lang="ko-KR" altLang="en-US" sz="2400" kern="0">
                <a:gradFill>
                  <a:gsLst>
                    <a:gs pos="0">
                      <a:schemeClr val="bg1"/>
                    </a:gs>
                    <a:gs pos="100000">
                      <a:schemeClr val="bg1">
                        <a:lumMod val="95000"/>
                      </a:schemeClr>
                    </a:gs>
                  </a:gsLst>
                  <a:lin ang="5400000" scaled="0"/>
                </a:gradFill>
                <a:latin typeface="나눔바른고딕" panose="020B0603020101020101" pitchFamily="50" charset="-127"/>
                <a:ea typeface="나눔바른고딕" panose="020B0603020101020101" pitchFamily="50" charset="-127"/>
              </a:rPr>
              <a:t>개념 및 무결성 제약조건을 알아보겠습니다</a:t>
            </a:r>
            <a:r>
              <a:rPr lang="en-US" altLang="ko-KR" sz="2400" kern="0">
                <a:gradFill>
                  <a:gsLst>
                    <a:gs pos="0">
                      <a:schemeClr val="bg1"/>
                    </a:gs>
                    <a:gs pos="100000">
                      <a:schemeClr val="bg1">
                        <a:lumMod val="95000"/>
                      </a:schemeClr>
                    </a:gs>
                  </a:gsLst>
                  <a:lin ang="5400000" scaled="0"/>
                </a:gradFill>
                <a:latin typeface="나눔바른고딕" panose="020B0603020101020101" pitchFamily="50" charset="-127"/>
                <a:ea typeface="나눔바른고딕" panose="020B0603020101020101" pitchFamily="50" charset="-127"/>
              </a:rPr>
              <a:t>.</a:t>
            </a:r>
            <a:endParaRPr lang="en-US" altLang="ko-KR" sz="2400" kern="0" dirty="0">
              <a:gradFill>
                <a:gsLst>
                  <a:gs pos="0">
                    <a:schemeClr val="bg1"/>
                  </a:gs>
                  <a:gs pos="100000">
                    <a:schemeClr val="bg1">
                      <a:lumMod val="95000"/>
                    </a:schemeClr>
                  </a:gs>
                </a:gsLst>
                <a:lin ang="5400000" scaled="0"/>
              </a:gradFill>
              <a:latin typeface="나눔바른고딕" panose="020B0603020101020101" pitchFamily="50" charset="-127"/>
              <a:ea typeface="나눔바른고딕" panose="020B0603020101020101" pitchFamily="50" charset="-127"/>
            </a:endParaRPr>
          </a:p>
        </p:txBody>
      </p:sp>
      <p:sp>
        <p:nvSpPr>
          <p:cNvPr id="7" name="Rectangle 11"/>
          <p:cNvSpPr>
            <a:spLocks noChangeArrowheads="1"/>
          </p:cNvSpPr>
          <p:nvPr/>
        </p:nvSpPr>
        <p:spPr bwMode="auto">
          <a:xfrm>
            <a:off x="179512" y="-5151"/>
            <a:ext cx="6980962" cy="632685"/>
          </a:xfrm>
          <a:prstGeom prst="rect">
            <a:avLst/>
          </a:prstGeom>
        </p:spPr>
        <p:txBody>
          <a:bodyPr wrap="square" lIns="77925" tIns="38963" rIns="77925" bIns="38963" rtlCol="0" anchor="b">
            <a:spAutoFit/>
          </a:bodyPr>
          <a:lstStyle/>
          <a:p>
            <a:pPr indent="-389626" defTabSz="957263">
              <a:lnSpc>
                <a:spcPct val="150000"/>
              </a:lnSpc>
            </a:pPr>
            <a:r>
              <a:rPr lang="en-US" altLang="ko-KR"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5. </a:t>
            </a:r>
            <a:r>
              <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핵심정리 및</a:t>
            </a:r>
            <a:r>
              <a:rPr lang="en-US" altLang="ko-KR"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 Q&amp;A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1"/>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24" name="그룹 9">
            <a:extLst>
              <a:ext uri="{FF2B5EF4-FFF2-40B4-BE49-F238E27FC236}">
                <a16:creationId xmlns:a16="http://schemas.microsoft.com/office/drawing/2014/main" id="{BE401351-5627-4817-B628-C7420F59B479}"/>
              </a:ext>
            </a:extLst>
          </p:cNvPr>
          <p:cNvGrpSpPr>
            <a:grpSpLocks/>
          </p:cNvGrpSpPr>
          <p:nvPr/>
        </p:nvGrpSpPr>
        <p:grpSpPr bwMode="auto">
          <a:xfrm>
            <a:off x="304478" y="773720"/>
            <a:ext cx="8541138" cy="3987251"/>
            <a:chOff x="457654" y="1980431"/>
            <a:chExt cx="11521123" cy="5271167"/>
          </a:xfrm>
        </p:grpSpPr>
        <p:sp>
          <p:nvSpPr>
            <p:cNvPr id="25" name="모서리가 둥근 직사각형 46">
              <a:extLst>
                <a:ext uri="{FF2B5EF4-FFF2-40B4-BE49-F238E27FC236}">
                  <a16:creationId xmlns:a16="http://schemas.microsoft.com/office/drawing/2014/main" id="{A2A1244F-7307-47E9-B1A7-E95E3633BACB}"/>
                </a:ext>
              </a:extLst>
            </p:cNvPr>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26" name="Picture 26" descr="그림2">
              <a:extLst>
                <a:ext uri="{FF2B5EF4-FFF2-40B4-BE49-F238E27FC236}">
                  <a16:creationId xmlns:a16="http://schemas.microsoft.com/office/drawing/2014/main" id="{A1489C9E-67C8-4150-9847-752BF7593656}"/>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27" name="직사각형 26">
              <a:extLst>
                <a:ext uri="{FF2B5EF4-FFF2-40B4-BE49-F238E27FC236}">
                  <a16:creationId xmlns:a16="http://schemas.microsoft.com/office/drawing/2014/main" id="{C6BF43D5-8C86-4EF1-B633-0B0CC8354463}"/>
                </a:ext>
              </a:extLst>
            </p:cNvPr>
            <p:cNvSpPr/>
            <p:nvPr/>
          </p:nvSpPr>
          <p:spPr>
            <a:xfrm>
              <a:off x="911746" y="2055249"/>
              <a:ext cx="2591253"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1.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기존 </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삭제</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pic>
        <p:nvPicPr>
          <p:cNvPr id="2" name="그림 1">
            <a:extLst>
              <a:ext uri="{FF2B5EF4-FFF2-40B4-BE49-F238E27FC236}">
                <a16:creationId xmlns:a16="http://schemas.microsoft.com/office/drawing/2014/main" id="{A3F2EEF5-F8C4-455A-93E7-2790AD906879}"/>
              </a:ext>
            </a:extLst>
          </p:cNvPr>
          <p:cNvPicPr>
            <a:picLocks noChangeAspect="1"/>
          </p:cNvPicPr>
          <p:nvPr/>
        </p:nvPicPr>
        <p:blipFill>
          <a:blip r:embed="rId4"/>
          <a:stretch>
            <a:fillRect/>
          </a:stretch>
        </p:blipFill>
        <p:spPr>
          <a:xfrm>
            <a:off x="1907704" y="1780340"/>
            <a:ext cx="5184576" cy="2808312"/>
          </a:xfrm>
          <a:prstGeom prst="rect">
            <a:avLst/>
          </a:prstGeom>
        </p:spPr>
      </p:pic>
      <p:sp>
        <p:nvSpPr>
          <p:cNvPr id="3" name="TextBox 2">
            <a:extLst>
              <a:ext uri="{FF2B5EF4-FFF2-40B4-BE49-F238E27FC236}">
                <a16:creationId xmlns:a16="http://schemas.microsoft.com/office/drawing/2014/main" id="{B1958212-D379-4D58-8FBA-8CE86F727950}"/>
              </a:ext>
            </a:extLst>
          </p:cNvPr>
          <p:cNvSpPr txBox="1"/>
          <p:nvPr/>
        </p:nvSpPr>
        <p:spPr>
          <a:xfrm>
            <a:off x="456468" y="1339935"/>
            <a:ext cx="3026791" cy="276999"/>
          </a:xfrm>
          <a:prstGeom prst="rect">
            <a:avLst/>
          </a:prstGeom>
          <a:noFill/>
        </p:spPr>
        <p:txBody>
          <a:bodyPr wrap="none" rtlCol="0">
            <a:spAutoFit/>
          </a:bodyPr>
          <a:lstStyle/>
          <a:p>
            <a:r>
              <a:rPr lang="en-US" altLang="ko-KR" b="0">
                <a:latin typeface="돋움" pitchFamily="50" charset="-127"/>
                <a:ea typeface="돋움" pitchFamily="50" charset="-127"/>
              </a:rPr>
              <a:t>oracle database 11g expression Edition</a:t>
            </a:r>
            <a:endParaRPr lang="ko-KR" altLang="en-US" b="0" dirty="0">
              <a:latin typeface="돋움" pitchFamily="50" charset="-127"/>
              <a:ea typeface="돋움" pitchFamily="50" charset="-127"/>
            </a:endParaRPr>
          </a:p>
        </p:txBody>
      </p:sp>
    </p:spTree>
    <p:extLst>
      <p:ext uri="{BB962C8B-B14F-4D97-AF65-F5344CB8AC3E}">
        <p14:creationId xmlns:p14="http://schemas.microsoft.com/office/powerpoint/2010/main" val="164105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1"/>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24" name="그룹 9">
            <a:extLst>
              <a:ext uri="{FF2B5EF4-FFF2-40B4-BE49-F238E27FC236}">
                <a16:creationId xmlns:a16="http://schemas.microsoft.com/office/drawing/2014/main" id="{BE401351-5627-4817-B628-C7420F59B479}"/>
              </a:ext>
            </a:extLst>
          </p:cNvPr>
          <p:cNvGrpSpPr>
            <a:grpSpLocks/>
          </p:cNvGrpSpPr>
          <p:nvPr/>
        </p:nvGrpSpPr>
        <p:grpSpPr bwMode="auto">
          <a:xfrm>
            <a:off x="456468" y="773720"/>
            <a:ext cx="7397503" cy="490250"/>
            <a:chOff x="662673" y="1980431"/>
            <a:chExt cx="9978476" cy="648113"/>
          </a:xfrm>
        </p:grpSpPr>
        <p:pic>
          <p:nvPicPr>
            <p:cNvPr id="26" name="Picture 26" descr="그림2">
              <a:extLst>
                <a:ext uri="{FF2B5EF4-FFF2-40B4-BE49-F238E27FC236}">
                  <a16:creationId xmlns:a16="http://schemas.microsoft.com/office/drawing/2014/main" id="{A1489C9E-67C8-4150-9847-752BF7593656}"/>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27" name="직사각형 26">
              <a:extLst>
                <a:ext uri="{FF2B5EF4-FFF2-40B4-BE49-F238E27FC236}">
                  <a16:creationId xmlns:a16="http://schemas.microsoft.com/office/drawing/2014/main" id="{C6BF43D5-8C86-4EF1-B633-0B0CC8354463}"/>
                </a:ext>
              </a:extLst>
            </p:cNvPr>
            <p:cNvSpPr/>
            <p:nvPr/>
          </p:nvSpPr>
          <p:spPr>
            <a:xfrm>
              <a:off x="911746" y="2055249"/>
              <a:ext cx="2468003"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2</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다운로드</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pic>
        <p:nvPicPr>
          <p:cNvPr id="3" name="그림 2">
            <a:extLst>
              <a:ext uri="{FF2B5EF4-FFF2-40B4-BE49-F238E27FC236}">
                <a16:creationId xmlns:a16="http://schemas.microsoft.com/office/drawing/2014/main" id="{D1DEE019-7A4A-4042-BB87-CB167BD44D31}"/>
              </a:ext>
            </a:extLst>
          </p:cNvPr>
          <p:cNvPicPr>
            <a:picLocks noChangeAspect="1"/>
          </p:cNvPicPr>
          <p:nvPr/>
        </p:nvPicPr>
        <p:blipFill>
          <a:blip r:embed="rId4"/>
          <a:stretch>
            <a:fillRect/>
          </a:stretch>
        </p:blipFill>
        <p:spPr>
          <a:xfrm>
            <a:off x="107504" y="1307239"/>
            <a:ext cx="6433130" cy="3484612"/>
          </a:xfrm>
          <a:prstGeom prst="rect">
            <a:avLst/>
          </a:prstGeom>
        </p:spPr>
      </p:pic>
      <p:pic>
        <p:nvPicPr>
          <p:cNvPr id="5" name="그림 4">
            <a:extLst>
              <a:ext uri="{FF2B5EF4-FFF2-40B4-BE49-F238E27FC236}">
                <a16:creationId xmlns:a16="http://schemas.microsoft.com/office/drawing/2014/main" id="{B5F01D77-2C0F-4814-8C2D-B5AC39F15314}"/>
              </a:ext>
            </a:extLst>
          </p:cNvPr>
          <p:cNvPicPr>
            <a:picLocks noChangeAspect="1"/>
          </p:cNvPicPr>
          <p:nvPr/>
        </p:nvPicPr>
        <p:blipFill>
          <a:blip r:embed="rId5"/>
          <a:stretch>
            <a:fillRect/>
          </a:stretch>
        </p:blipFill>
        <p:spPr>
          <a:xfrm>
            <a:off x="5148064" y="2355726"/>
            <a:ext cx="3800276" cy="1268630"/>
          </a:xfrm>
          <a:prstGeom prst="rect">
            <a:avLst/>
          </a:prstGeom>
        </p:spPr>
      </p:pic>
    </p:spTree>
    <p:extLst>
      <p:ext uri="{BB962C8B-B14F-4D97-AF65-F5344CB8AC3E}">
        <p14:creationId xmlns:p14="http://schemas.microsoft.com/office/powerpoint/2010/main" val="41582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8953BF1-8D5B-485D-A334-6E77B35A33A2}"/>
              </a:ext>
            </a:extLst>
          </p:cNvPr>
          <p:cNvPicPr>
            <a:picLocks noChangeAspect="1"/>
          </p:cNvPicPr>
          <p:nvPr/>
        </p:nvPicPr>
        <p:blipFill>
          <a:blip r:embed="rId2"/>
          <a:stretch>
            <a:fillRect/>
          </a:stretch>
        </p:blipFill>
        <p:spPr>
          <a:xfrm>
            <a:off x="2290960" y="1295332"/>
            <a:ext cx="4562080" cy="3592394"/>
          </a:xfrm>
          <a:prstGeom prst="rect">
            <a:avLst/>
          </a:prstGeom>
        </p:spPr>
      </p:pic>
      <p:sp>
        <p:nvSpPr>
          <p:cNvPr id="5" name="Rectangle 11">
            <a:extLst>
              <a:ext uri="{FF2B5EF4-FFF2-40B4-BE49-F238E27FC236}">
                <a16:creationId xmlns:a16="http://schemas.microsoft.com/office/drawing/2014/main" id="{718C9200-BBE8-489B-BD1A-9CBFB3CD7C16}"/>
              </a:ext>
            </a:extLst>
          </p:cNvPr>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6" name="그룹 9">
            <a:extLst>
              <a:ext uri="{FF2B5EF4-FFF2-40B4-BE49-F238E27FC236}">
                <a16:creationId xmlns:a16="http://schemas.microsoft.com/office/drawing/2014/main" id="{D8162D60-64AE-4784-9F57-2C386E767E4D}"/>
              </a:ext>
            </a:extLst>
          </p:cNvPr>
          <p:cNvGrpSpPr>
            <a:grpSpLocks/>
          </p:cNvGrpSpPr>
          <p:nvPr/>
        </p:nvGrpSpPr>
        <p:grpSpPr bwMode="auto">
          <a:xfrm>
            <a:off x="456468" y="773720"/>
            <a:ext cx="7397503" cy="490250"/>
            <a:chOff x="662673" y="1980431"/>
            <a:chExt cx="9978476" cy="648113"/>
          </a:xfrm>
        </p:grpSpPr>
        <p:pic>
          <p:nvPicPr>
            <p:cNvPr id="7" name="Picture 26" descr="그림2">
              <a:extLst>
                <a:ext uri="{FF2B5EF4-FFF2-40B4-BE49-F238E27FC236}">
                  <a16:creationId xmlns:a16="http://schemas.microsoft.com/office/drawing/2014/main" id="{68E61EB7-367C-4955-BAB8-DFE638DB4A63}"/>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8" name="직사각형 7">
              <a:extLst>
                <a:ext uri="{FF2B5EF4-FFF2-40B4-BE49-F238E27FC236}">
                  <a16:creationId xmlns:a16="http://schemas.microsoft.com/office/drawing/2014/main" id="{ED0D740C-E8EB-4AB0-AE47-D0E5265B870E}"/>
                </a:ext>
              </a:extLst>
            </p:cNvPr>
            <p:cNvSpPr/>
            <p:nvPr/>
          </p:nvSpPr>
          <p:spPr>
            <a:xfrm>
              <a:off x="911746" y="2055249"/>
              <a:ext cx="2468003"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2</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다운로드</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93185445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02F0722-E732-4208-B481-D87B729ECE6E}"/>
              </a:ext>
            </a:extLst>
          </p:cNvPr>
          <p:cNvPicPr>
            <a:picLocks noChangeAspect="1"/>
          </p:cNvPicPr>
          <p:nvPr/>
        </p:nvPicPr>
        <p:blipFill>
          <a:blip r:embed="rId2"/>
          <a:stretch>
            <a:fillRect/>
          </a:stretch>
        </p:blipFill>
        <p:spPr>
          <a:xfrm>
            <a:off x="2267744" y="1406236"/>
            <a:ext cx="4411960" cy="3365533"/>
          </a:xfrm>
          <a:prstGeom prst="rect">
            <a:avLst/>
          </a:prstGeom>
        </p:spPr>
      </p:pic>
      <p:sp>
        <p:nvSpPr>
          <p:cNvPr id="6" name="Rectangle 11">
            <a:extLst>
              <a:ext uri="{FF2B5EF4-FFF2-40B4-BE49-F238E27FC236}">
                <a16:creationId xmlns:a16="http://schemas.microsoft.com/office/drawing/2014/main" id="{9357F3E6-6D90-40BC-A59E-4976EBE1F28B}"/>
              </a:ext>
            </a:extLst>
          </p:cNvPr>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7" name="그룹 9">
            <a:extLst>
              <a:ext uri="{FF2B5EF4-FFF2-40B4-BE49-F238E27FC236}">
                <a16:creationId xmlns:a16="http://schemas.microsoft.com/office/drawing/2014/main" id="{45ABEFEB-06C5-4982-B56D-877E2E0CFEBF}"/>
              </a:ext>
            </a:extLst>
          </p:cNvPr>
          <p:cNvGrpSpPr>
            <a:grpSpLocks/>
          </p:cNvGrpSpPr>
          <p:nvPr/>
        </p:nvGrpSpPr>
        <p:grpSpPr bwMode="auto">
          <a:xfrm>
            <a:off x="456468" y="773720"/>
            <a:ext cx="7397503" cy="490250"/>
            <a:chOff x="662673" y="1980431"/>
            <a:chExt cx="9978476" cy="648113"/>
          </a:xfrm>
        </p:grpSpPr>
        <p:pic>
          <p:nvPicPr>
            <p:cNvPr id="8" name="Picture 26" descr="그림2">
              <a:extLst>
                <a:ext uri="{FF2B5EF4-FFF2-40B4-BE49-F238E27FC236}">
                  <a16:creationId xmlns:a16="http://schemas.microsoft.com/office/drawing/2014/main" id="{1E308678-73D4-4210-86E7-306A905785A7}"/>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9" name="직사각형 8">
              <a:extLst>
                <a:ext uri="{FF2B5EF4-FFF2-40B4-BE49-F238E27FC236}">
                  <a16:creationId xmlns:a16="http://schemas.microsoft.com/office/drawing/2014/main" id="{8FF6EE93-989A-4E81-BEC0-AB0BFDB1CBF0}"/>
                </a:ext>
              </a:extLst>
            </p:cNvPr>
            <p:cNvSpPr/>
            <p:nvPr/>
          </p:nvSpPr>
          <p:spPr>
            <a:xfrm>
              <a:off x="911746" y="2055249"/>
              <a:ext cx="1975001"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설치</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53066041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6458B4E1-9C82-4EF8-9BA2-7F2FB3CEF8EC}"/>
              </a:ext>
            </a:extLst>
          </p:cNvPr>
          <p:cNvPicPr>
            <a:picLocks noChangeAspect="1"/>
          </p:cNvPicPr>
          <p:nvPr/>
        </p:nvPicPr>
        <p:blipFill>
          <a:blip r:embed="rId2"/>
          <a:stretch>
            <a:fillRect/>
          </a:stretch>
        </p:blipFill>
        <p:spPr>
          <a:xfrm>
            <a:off x="2267744" y="1410156"/>
            <a:ext cx="4104565" cy="3131046"/>
          </a:xfrm>
          <a:prstGeom prst="rect">
            <a:avLst/>
          </a:prstGeom>
        </p:spPr>
      </p:pic>
      <p:sp>
        <p:nvSpPr>
          <p:cNvPr id="4" name="Rectangle 11">
            <a:extLst>
              <a:ext uri="{FF2B5EF4-FFF2-40B4-BE49-F238E27FC236}">
                <a16:creationId xmlns:a16="http://schemas.microsoft.com/office/drawing/2014/main" id="{83CD6202-60E3-4957-A24B-5F4A6E5E3834}"/>
              </a:ext>
            </a:extLst>
          </p:cNvPr>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6" name="그룹 9">
            <a:extLst>
              <a:ext uri="{FF2B5EF4-FFF2-40B4-BE49-F238E27FC236}">
                <a16:creationId xmlns:a16="http://schemas.microsoft.com/office/drawing/2014/main" id="{804DB122-DFAC-4626-9E0C-E220406FE2A2}"/>
              </a:ext>
            </a:extLst>
          </p:cNvPr>
          <p:cNvGrpSpPr>
            <a:grpSpLocks/>
          </p:cNvGrpSpPr>
          <p:nvPr/>
        </p:nvGrpSpPr>
        <p:grpSpPr bwMode="auto">
          <a:xfrm>
            <a:off x="456468" y="773720"/>
            <a:ext cx="7397503" cy="490250"/>
            <a:chOff x="662673" y="1980431"/>
            <a:chExt cx="9978476" cy="648113"/>
          </a:xfrm>
        </p:grpSpPr>
        <p:pic>
          <p:nvPicPr>
            <p:cNvPr id="7" name="Picture 26" descr="그림2">
              <a:extLst>
                <a:ext uri="{FF2B5EF4-FFF2-40B4-BE49-F238E27FC236}">
                  <a16:creationId xmlns:a16="http://schemas.microsoft.com/office/drawing/2014/main" id="{3C4FF894-2A9C-4C0E-A626-062D85565BEC}"/>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8" name="직사각형 7">
              <a:extLst>
                <a:ext uri="{FF2B5EF4-FFF2-40B4-BE49-F238E27FC236}">
                  <a16:creationId xmlns:a16="http://schemas.microsoft.com/office/drawing/2014/main" id="{4078571F-6762-4171-8613-66B27F7948D3}"/>
                </a:ext>
              </a:extLst>
            </p:cNvPr>
            <p:cNvSpPr/>
            <p:nvPr/>
          </p:nvSpPr>
          <p:spPr>
            <a:xfrm>
              <a:off x="911746" y="2055249"/>
              <a:ext cx="1975001"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설치</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3342058216"/>
      </p:ext>
    </p:extLst>
  </p:cSld>
  <p:clrMapOvr>
    <a:masterClrMapping/>
  </p:clrMapOvr>
  <p:transition/>
</p:sld>
</file>

<file path=ppt/theme/theme1.xml><?xml version="1.0" encoding="utf-8"?>
<a:theme xmlns:a="http://schemas.openxmlformats.org/drawingml/2006/main" name="2_Samsung SDS ">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Samsung SDS ">
      <a:majorFont>
        <a:latin typeface="HY견고딕"/>
        <a:ea typeface="HY견고딕"/>
        <a:cs typeface="HY견고딕"/>
      </a:majorFont>
      <a:minorFont>
        <a:latin typeface="HY견고딕"/>
        <a:ea typeface="HY견고딕"/>
        <a:cs typeface="HY견고딕"/>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9525" cap="flat" cmpd="sng" algn="ctr">
          <a:solidFill>
            <a:schemeClr val="bg2">
              <a:lumMod val="75000"/>
            </a:schemeClr>
          </a:solidFill>
          <a:prstDash val="solid"/>
          <a:round/>
          <a:headEnd type="none" w="med" len="med"/>
          <a:tailEnd type="none" w="med" len="med"/>
        </a:ln>
        <a:effectLst/>
      </a:spPr>
      <a:bodyPr vert="horz" wrap="square" lIns="72000" tIns="72000" rIns="72000" bIns="72000" numCol="1" rtlCol="0" anchor="t" anchorCtr="0" compatLnSpc="1">
        <a:prstTxWarp prst="textNoShape">
          <a:avLst/>
        </a:prstTxWarp>
        <a:noAutofit/>
      </a:bodyPr>
      <a:lstStyle>
        <a:defPPr marL="228600" marR="0" indent="-228600" algn="ctr" defTabSz="914400" rtl="0" eaLnBrk="1" fontAlgn="base" latinLnBrk="1" hangingPunct="1">
          <a:lnSpc>
            <a:spcPct val="100000"/>
          </a:lnSpc>
          <a:spcBef>
            <a:spcPct val="0"/>
          </a:spcBef>
          <a:spcAft>
            <a:spcPct val="0"/>
          </a:spcAft>
          <a:buClrTx/>
          <a:buSzTx/>
          <a:tabLst/>
          <a:defRPr kumimoji="1" sz="1000" b="0" i="0" u="none" strike="noStrike" cap="none" normalizeH="0" dirty="0" smtClean="0">
            <a:ln>
              <a:noFill/>
            </a:ln>
            <a:solidFill>
              <a:schemeClr val="tx1">
                <a:lumMod val="75000"/>
              </a:schemeClr>
            </a:solidFill>
            <a:effectLst/>
            <a:latin typeface="돋움" pitchFamily="50" charset="-127"/>
            <a:ea typeface="돋움" pitchFamily="50" charset="-127"/>
            <a:cs typeface="HY견고딕" pitchFamily="18" charset="-127"/>
          </a:defRPr>
        </a:defPPr>
      </a:lstStyle>
    </a:spDef>
    <a:lnDef>
      <a:spPr bwMode="auto">
        <a:noFill/>
        <a:ln w="15875" cap="flat" cmpd="sng" algn="ctr">
          <a:solidFill>
            <a:schemeClr val="bg2">
              <a:lumMod val="75000"/>
            </a:schemeClr>
          </a:solidFill>
          <a:prstDash val="solid"/>
          <a:round/>
          <a:headEnd type="none" w="med" len="med"/>
          <a:tailEnd type="arrow"/>
        </a:ln>
        <a:effectLst/>
      </a:spPr>
      <a:bodyPr/>
      <a:lstStyle/>
    </a:lnDef>
    <a:txDef>
      <a:spPr>
        <a:noFill/>
      </a:spPr>
      <a:bodyPr wrap="none" rtlCol="0">
        <a:spAutoFit/>
      </a:bodyPr>
      <a:lstStyle>
        <a:defPPr>
          <a:defRPr b="0" dirty="0" smtClean="0">
            <a:latin typeface="돋움" pitchFamily="50" charset="-127"/>
            <a:ea typeface="돋움" pitchFamily="50" charset="-127"/>
          </a:defRPr>
        </a:defPPr>
      </a:lstStyle>
    </a:txDef>
  </a:objectDefaults>
  <a:extraClrSchemeLst>
    <a:extraClrScheme>
      <a:clrScheme name="2_Samsung SD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Samsung SD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Samsung SD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Samsung SD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Samsung SD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Samsung SD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Samsung SD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72506</TotalTime>
  <Words>1408</Words>
  <Application>Microsoft Office PowerPoint</Application>
  <PresentationFormat>화면 슬라이드 쇼(16:9)</PresentationFormat>
  <Paragraphs>358</Paragraphs>
  <Slides>41</Slides>
  <Notes>31</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41</vt:i4>
      </vt:variant>
    </vt:vector>
  </HeadingPairs>
  <TitlesOfParts>
    <vt:vector size="51" baseType="lpstr">
      <vt:lpstr>맑은 고딕</vt:lpstr>
      <vt:lpstr>HY헤드라인M</vt:lpstr>
      <vt:lpstr>굴림</vt:lpstr>
      <vt:lpstr>나눔바른고딕</vt:lpstr>
      <vt:lpstr>Arial</vt:lpstr>
      <vt:lpstr>Times New Roman</vt:lpstr>
      <vt:lpstr>Wingdings</vt:lpstr>
      <vt:lpstr>HY견고딕</vt:lpstr>
      <vt:lpstr>돋움</vt:lpstr>
      <vt:lpstr>2_Samsung SDS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Samsung SDS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프레젠테이션</dc:creator>
  <cp:lastModifiedBy>김효관</cp:lastModifiedBy>
  <cp:revision>9704</cp:revision>
  <dcterms:created xsi:type="dcterms:W3CDTF">2008-04-23T04:36:31Z</dcterms:created>
  <dcterms:modified xsi:type="dcterms:W3CDTF">2019-03-18T23:56:32Z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D:\Samsung Virtual Data Tool-Sender\SSA-AJP 6차 현장적용과제계획서_김효관_함장호.pptx</vt:lpwstr>
  </property>
</Properties>
</file>